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38" d="100"/>
          <a:sy n="38" d="100"/>
        </p:scale>
        <p:origin x="14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1T04:44:41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6623 5904 0,'25'0'0,"-1"0"15,1 0 1,0 24 0,0 26-1,0-50 1,-25 50 0,49-50 93,-24 0-93,50 0-1,-26-25-15,1-25 16,-1 25-1,75-74 1,-74 74 0,0-24-1,-1 49 1,-49-25 0,25 25-1,-25-25 1,25 25-16,0 0 31,-1 0 0</inkml:trace>
  <inkml:trace contextRef="#ctx0" brushRef="#br0" timeOffset="2076.2383">12005 7441 0,'0'-24'78,"25"24"-62,25 0 0,-1 0-1,26 0 1,-1 0 0,1 0-1,148 0 1,0 0-16,-24 0 15,-75 0 1,25 0 0,-25 0-1,74 0 1,50 0 0,347 0-1,-123 0 1,-150 0-16,-24 0 15,-1 0 1,-49 0 0,-49 0-1,-25 74 1,-50-24 0,-25-1-1,-50-49-15,51 0 16,-26 0 281,0 0-282,75 0-15,-50 0 16,1 0 0,-26 0-1,-24 0 1,-1 0-1,-24 0 1,0 25 0,25-25-16,-1 0 15,-24 0 17,0 0-1,0 0-16,-1 0 1,26 0 0,-25-25-1,0 25 1,24 0-16,-24-25 31,0 25-15,24-24-1,-24 24 17</inkml:trace>
  <inkml:trace contextRef="#ctx0" brushRef="#br0" timeOffset="6310.9609">27905 7218 0,'0'-25'63,"25"25"62,0 0-125,0 0 15,-1 0 1,51-24 0,-25 24-1,-26 0 16,1 0-15,0 0 0,0 0 15,0 0 16,-1 0-32,1 0 17,0 0 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1T04:45:12.2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11038 5457 0,'0'-25'78,"0"50"-31,25 25-32,-25-1-15,25-24 16,-1 25 0,-24-1 15,25-49 0,0 0 47,74-74-62,25-75-1,25-25 1,-50 100 0,-74 24-16,0 50 15,-25-24 1,25 24 31</inkml:trace>
  <inkml:trace contextRef="#ctx0" brushRef="#br0" timeOffset="3304.6675">10170 7193 0,'25'0'93,"0"25"-61,-25 0-17,24-25 1,-24 25 0,25-25 15,25 0 31,-25 0-46,-1 0-16,51 0 16,-1-75-1,1 26 1,73-26-1,76-49 1,-76 50 0,-48 24-16,-1 1 15,-74 24 1,0 25 0,-1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1T04:53:19.8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21084 9029 0,'0'25'141,"25"-25"-16,74 0-109,50-25-1,-50-25 1,99-24 0,-49-1-1,-49 51-15,24-51 16,-25 26-1,-50 24 1,1 25 0,-50-25-1</inkml:trace>
  <inkml:trace contextRef="#ctx0" brushRef="#br0" timeOffset="2318.4164">9451 10790 0,'24'25'125,"1"-25"-110,0 0 1,-25 25 0,25-25-16,0 24 15,-1-24 17,-24 25 108</inkml:trace>
  <inkml:trace contextRef="#ctx0" brushRef="#br0" timeOffset="6548.4159">8905 11088 0,'0'-25'16,"99"0"-1,75 0-15,49 0 16,0 25-1,0 0 1,50 0 0,0 0-1,25 25 1,-75 0 0,199 74-1,-149-49-15,-100-25 16,-49-25-1,0 0 1,-74 0 218,24 0-218,26 0-16,24 0 16,74 0-1,25 0 1,75 0 0,74-25-1,-50 0 1,150 0-16,-199 25 15,-125 0 1,1 0 0,-74-25-1,-1 25 1,-49 0 0,0 0-16,-1 0 15,1 0 1,0 0 62,0 0-47,0 0 0,-1 0-31,1 0 32,25-24-17,24 24 282,1 0-281,24 0-1,-25 0 1,-24 0 0,-25 0-1,0 0 1,-1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23657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101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39884" y="1856095"/>
            <a:ext cx="11477767" cy="113276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Display All The Student Name Except With Start ‘f' Char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384280" y="2053800"/>
              <a:ext cx="7813800" cy="687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4920" y="2044440"/>
                <a:ext cx="7832520" cy="70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02834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A List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Insert Student Name In The List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It Will Display All The Students Except Those Student That Start From ‘f’ Char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661200" y="1848600"/>
              <a:ext cx="554040" cy="768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1840" y="1839240"/>
                <a:ext cx="572760" cy="78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42198" y="655093"/>
            <a:ext cx="6182435" cy="1310185"/>
          </a:xfrm>
          <a:prstGeom prst="roundRect">
            <a:avLst/>
          </a:prstGeom>
          <a:scene3d>
            <a:camera prst="isometricOffAxis1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b="1" dirty="0" smtClean="0">
                <a:solidFill>
                  <a:srgbClr val="002060"/>
                </a:solidFill>
              </a:rPr>
              <a:t>Assignment </a:t>
            </a:r>
            <a:endParaRPr lang="en-US" sz="88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11008" y="3002508"/>
            <a:ext cx="9152610" cy="11873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Write A Python Program To Display All The Student Name Except </a:t>
            </a:r>
            <a:r>
              <a:rPr lang="en-US" sz="2400" dirty="0" smtClean="0">
                <a:solidFill>
                  <a:srgbClr val="002060"/>
                </a:solidFill>
              </a:rPr>
              <a:t>Start With </a:t>
            </a:r>
            <a:r>
              <a:rPr lang="en-US" sz="2400" dirty="0">
                <a:solidFill>
                  <a:srgbClr val="002060"/>
                </a:solidFill>
              </a:rPr>
              <a:t>‘</a:t>
            </a:r>
            <a:r>
              <a:rPr lang="en-US" sz="2400" dirty="0" smtClean="0">
                <a:solidFill>
                  <a:srgbClr val="002060"/>
                </a:solidFill>
              </a:rPr>
              <a:t>f‘ </a:t>
            </a:r>
            <a:r>
              <a:rPr lang="en-US" sz="2400" b="1" dirty="0" smtClean="0">
                <a:solidFill>
                  <a:srgbClr val="002060"/>
                </a:solidFill>
              </a:rPr>
              <a:t>And End With ‘n’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Char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205800" y="3107520"/>
              <a:ext cx="4795560" cy="929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6440" y="3098160"/>
                <a:ext cx="4814280" cy="94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3975</TotalTime>
  <Words>79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169</cp:revision>
  <dcterms:created xsi:type="dcterms:W3CDTF">2021-11-08T00:20:31Z</dcterms:created>
  <dcterms:modified xsi:type="dcterms:W3CDTF">2022-09-08T12:15:44Z</dcterms:modified>
</cp:coreProperties>
</file>