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1T04:54:33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15404 7020 0,'25'0'63,"-25"25"-48,24-25-15,51 0 16,-50 0 0,49 0-1,0 0 1,26 0-1,-1 0 1,-25 0-16,100 0 16,24-25-1,-24 25 1,-25-25 0,24 0-1,-49 25-15,-24-25 16,-26 25-1,-24 0 1,-1-24 0,1 24-1,-1 0 1,1 0-16,-25 0 31,0 0 16,-25-25 31,49 25 157,1 0-220,24 0 1,75 0-1,25 49 1,-75-24 0,-25 0-1,1-25 1,-1 0-16,1 25 16,-1-25-1,-24 0 1,-26 0-1,26 0 1,-25 0 0,0 0-1,0 0 17,-1 0-17,1 0 32</inkml:trace>
  <inkml:trace contextRef="#ctx0" brushRef="#br0" timeOffset="7776.4732">23316 8384 0,'-24'0'31,"24"-25"16,49 0-16,26 25-15,73 0 0,1-24-1,-50 24-15,1 0 16,-1 0 0,-25 0-1,1 0 1,-1 0-1,50 0 1,-25 0 0,-24 0-16,-1 0 15,-24 0 1,-1 0 0,-24 0-1,0 0 1,25 0 249,-1 0-249,1 0 0,99 0-1,-25 0 1,-50 0-16,-24 0 16,-1 0-1,-24 24 1,25-24-1,24 0 1,-24 25 0,-1-25-1,-24 0-15,0 0 16,25 0 15,-50 25-15,24-25-1,1 0 17,-25 25 577,0 0-484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1T04:58:28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8409 0,'0'-25'31,"25"25"-15,0 0 15,-1 0-15,1 25-16,-25 24 15,25-24 1,0 0 0,-25 0-1,25 0 17,-25-1-17,24-24 16,51-24 48,74-26-79,173-198 15,-24 50 1,-125 49-1,1 25 1,-50 74 0,-25-24-1,-24 49 1,-51 25 0,1-25-1</inkml:trace>
  <inkml:trace contextRef="#ctx0" brushRef="#br0" timeOffset="4921.82">13742 10616 0,'25'0'109,"24"0"-109,50 0 16,-24 0-1,-1 0 1,1 0 0,-26 0-1,-24-24 1,25 24-16,-26 0 16,26 0-1,-25 0 1,0 0-1,0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23657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17783" y="1883390"/>
            <a:ext cx="8959231" cy="1351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Sort Student Name In Ascending Order In List And Student Should Display Which Contain Only 5 Character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45440" y="2482560"/>
              <a:ext cx="3723840" cy="55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6080" y="2473200"/>
                <a:ext cx="374256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23331" y="1744663"/>
            <a:ext cx="9887519" cy="402834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Insert Student Name In The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Student In Ascending Order And Which Contain 5 Character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2198" y="655093"/>
            <a:ext cx="6182435" cy="1310185"/>
          </a:xfrm>
          <a:prstGeom prst="round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42769" y="2879678"/>
            <a:ext cx="8721970" cy="10372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Sort Student Name In </a:t>
            </a:r>
            <a:r>
              <a:rPr lang="en-US" sz="2400" b="1" dirty="0" smtClean="0">
                <a:solidFill>
                  <a:srgbClr val="002060"/>
                </a:solidFill>
              </a:rPr>
              <a:t>Descending</a:t>
            </a:r>
            <a:r>
              <a:rPr lang="en-US" sz="2400" dirty="0" smtClean="0">
                <a:solidFill>
                  <a:srgbClr val="002060"/>
                </a:solidFill>
              </a:rPr>
              <a:t> Order In List </a:t>
            </a:r>
            <a:r>
              <a:rPr lang="en-US" sz="2400" b="1" dirty="0" smtClean="0">
                <a:solidFill>
                  <a:srgbClr val="002060"/>
                </a:solidFill>
              </a:rPr>
              <a:t>And Put A ‘.’ At The End Of Every Student Name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47120" y="2741400"/>
              <a:ext cx="2080800" cy="108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760" y="2732040"/>
                <a:ext cx="2099520" cy="10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79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171</cp:revision>
  <dcterms:created xsi:type="dcterms:W3CDTF">2021-11-08T00:20:31Z</dcterms:created>
  <dcterms:modified xsi:type="dcterms:W3CDTF">2022-09-08T12:16:52Z</dcterms:modified>
</cp:coreProperties>
</file>