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1T09:43:36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15205 7342 0,'0'-25'31,"25"25"-15,25 0-1,198-49 1,-50 49 0,-49 0-1,25 0 1,24 0-1,100 0-15,-1 25 32,-173 24-17,-74-24 1,0 25 0,-1-50-1,-24 49 1,0-49-1</inkml:trace>
  <inkml:trace contextRef="#ctx0" brushRef="#br0" timeOffset="3391.346">6152 7119 0,'0'74'125,"0"-49"-109,24 0 0,1 25-1,-25-26 1,0 1 15,0 0-15,0 0 31,25-25 0,25 0 15,-26 0-46,1-25-1,50 25 1,-51-25 0,51-24-1,-26 49 1,26-50-1,-50 25-15,-1 0 32,1 25-17,0 0 1,0 0 46,-25-24-46,0-1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020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2 Number From The User And Display Maximum Number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854" y="3376211"/>
            <a:ext cx="11477767" cy="1020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we will provide two method to solve this problem statement: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14720" y="2562840"/>
              <a:ext cx="3965040" cy="12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5360" y="2553480"/>
                <a:ext cx="39837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16557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Step: Get Two Number From The User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Step2: Display Maximum Number To User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3 Number From The User And Display Maximum Number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Words>64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122</cp:revision>
  <dcterms:created xsi:type="dcterms:W3CDTF">2021-11-08T00:20:31Z</dcterms:created>
  <dcterms:modified xsi:type="dcterms:W3CDTF">2022-09-08T11:28:26Z</dcterms:modified>
</cp:coreProperties>
</file>