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12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1"/>
            <a:ext cx="11477767" cy="450082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2060"/>
                </a:solidFill>
              </a:rPr>
              <a:t>W</a:t>
            </a:r>
            <a:r>
              <a:rPr lang="en-US" sz="2800" dirty="0" smtClean="0">
                <a:solidFill>
                  <a:srgbClr val="002060"/>
                </a:solidFill>
              </a:rPr>
              <a:t>rite </a:t>
            </a:r>
            <a:r>
              <a:rPr lang="en-US" sz="2800" dirty="0">
                <a:solidFill>
                  <a:srgbClr val="002060"/>
                </a:solidFill>
              </a:rPr>
              <a:t>a </a:t>
            </a:r>
            <a:r>
              <a:rPr lang="en-US" sz="2800" dirty="0" smtClean="0">
                <a:solidFill>
                  <a:srgbClr val="002060"/>
                </a:solidFill>
              </a:rPr>
              <a:t>Python program to display </a:t>
            </a:r>
            <a:r>
              <a:rPr lang="en-US" sz="2800" dirty="0">
                <a:solidFill>
                  <a:srgbClr val="002060"/>
                </a:solidFill>
              </a:rPr>
              <a:t>following output using for loop </a:t>
            </a:r>
          </a:p>
          <a:p>
            <a:r>
              <a:rPr lang="en-US" sz="2800" dirty="0">
                <a:solidFill>
                  <a:srgbClr val="002060"/>
                </a:solidFill>
              </a:rPr>
              <a:t>*</a:t>
            </a:r>
          </a:p>
          <a:p>
            <a:r>
              <a:rPr lang="en-US" sz="2800" dirty="0">
                <a:solidFill>
                  <a:srgbClr val="002060"/>
                </a:solidFill>
              </a:rPr>
              <a:t>*  * </a:t>
            </a:r>
          </a:p>
          <a:p>
            <a:r>
              <a:rPr lang="en-US" sz="2800" dirty="0">
                <a:solidFill>
                  <a:srgbClr val="002060"/>
                </a:solidFill>
              </a:rPr>
              <a:t>* * *</a:t>
            </a:r>
          </a:p>
          <a:p>
            <a:r>
              <a:rPr lang="en-US" sz="2800" dirty="0">
                <a:solidFill>
                  <a:srgbClr val="002060"/>
                </a:solidFill>
              </a:rPr>
              <a:t>* * * * </a:t>
            </a:r>
          </a:p>
          <a:p>
            <a:r>
              <a:rPr lang="en-US" sz="2800" dirty="0">
                <a:solidFill>
                  <a:srgbClr val="002060"/>
                </a:solidFill>
              </a:rPr>
              <a:t>* * * * *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091821" y="1744663"/>
            <a:ext cx="9519029" cy="1871994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Step1:  Repeat Outer Loop 5 Time 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Step2: Inside Outer Loop, Repeat Inner Loop According To Outer Loop Condition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Step3: Inside The Inner Loop Display “*” Symbol 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End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61134" y="3357348"/>
            <a:ext cx="8721970" cy="3302759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</a:rPr>
              <a:t>Write a Python program to display following output using for loop </a:t>
            </a:r>
          </a:p>
          <a:p>
            <a:pPr algn="r"/>
            <a:r>
              <a:rPr lang="en-US" sz="2400" dirty="0">
                <a:solidFill>
                  <a:srgbClr val="002060"/>
                </a:solidFill>
              </a:rPr>
              <a:t>*</a:t>
            </a:r>
          </a:p>
          <a:p>
            <a:pPr algn="r"/>
            <a:r>
              <a:rPr lang="en-US" sz="2400" dirty="0">
                <a:solidFill>
                  <a:srgbClr val="002060"/>
                </a:solidFill>
              </a:rPr>
              <a:t>*  * </a:t>
            </a:r>
          </a:p>
          <a:p>
            <a:pPr algn="r"/>
            <a:r>
              <a:rPr lang="en-US" sz="2400" dirty="0">
                <a:solidFill>
                  <a:srgbClr val="002060"/>
                </a:solidFill>
              </a:rPr>
              <a:t>* * *</a:t>
            </a:r>
          </a:p>
          <a:p>
            <a:pPr algn="r"/>
            <a:r>
              <a:rPr lang="en-US" sz="2400" dirty="0">
                <a:solidFill>
                  <a:srgbClr val="002060"/>
                </a:solidFill>
              </a:rPr>
              <a:t>* * * * </a:t>
            </a:r>
          </a:p>
          <a:p>
            <a:pPr algn="r"/>
            <a:r>
              <a:rPr lang="en-US" sz="2400" dirty="0">
                <a:solidFill>
                  <a:srgbClr val="002060"/>
                </a:solidFill>
              </a:rPr>
              <a:t>* * * * </a:t>
            </a:r>
            <a:r>
              <a:rPr lang="en-US" sz="2400" dirty="0" smtClean="0">
                <a:solidFill>
                  <a:srgbClr val="002060"/>
                </a:solidFill>
              </a:rPr>
              <a:t>*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1663</TotalTime>
  <Words>90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116</cp:revision>
  <dcterms:created xsi:type="dcterms:W3CDTF">2021-11-08T00:20:31Z</dcterms:created>
  <dcterms:modified xsi:type="dcterms:W3CDTF">2022-09-08T11:28:34Z</dcterms:modified>
</cp:coreProperties>
</file>