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2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2-01T10:26:37.5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15677 7069 0,'24'0'31,"51"0"-31,24-24 15,273-26 1,0 0 0,-49 26-1,-26-1 1,-24 25 0,-74 0-1,-75 0 1,99 74-1,-50-24-15,-24-1 16,0-24 0,-25 25-1,-99-50 188,49 0-187,75 0-16,0 0 16,0-25-1,-50 0 1,124 0 0,25 1-1,-49-1 1,-75 25-1,0 0 1,-50 0 0,-24 0-16,24 0 15,-24 0 1,-25 0 0,-1 0-1,26 0 1,-25 25-1,0-25 1,-1 0 0,1 0-1,0 0 32</inkml:trace>
  <inkml:trace contextRef="#ctx0" brushRef="#br0" timeOffset="33154.136">14039 8508 0,'0'0'0,"25"0"16,74 0 62,-24 0-63,-1 25 1,-24 24 0,49-49-1,-49 25-15,-1 0 16,1 0-1,24-25 1,-24 0 0,0 25-1,-1-25 173,26 0-173,-1 0 1,-24 0 0,-26 0-1,26 0 1,49 0 0,50 0-1,-25-25 1,25 0-1,0 25-15,-75-25 16,-24 25 0,-25 0 15</inkml:trace>
  <inkml:trace contextRef="#ctx0" brushRef="#br0" timeOffset="34062.2273">18852 8483 0,'24'0'47,"26"0"-31,49 0-1,0 0 1,75 0 0,24 0-1,51 0-15,-76-25 16,-49 25-1,-49 0 1,-1 0 0,0 0-1,-24 0 1,-25 0 0,0 0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11390" y="2881679"/>
            <a:ext cx="5036234" cy="1111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13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1"/>
            <a:ext cx="11477767" cy="140277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002060"/>
                </a:solidFill>
              </a:rPr>
              <a:t>Write Python Program To Get Password From User And Make Sure That Password Should Contain Number And Alphabetic </a:t>
            </a:r>
          </a:p>
          <a:p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5054040" y="2482560"/>
              <a:ext cx="2393640" cy="6433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44680" y="2473200"/>
                <a:ext cx="2412360" cy="66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2"/>
            <a:ext cx="9144000" cy="214495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Step1: Get password from the user 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Step2: Make condition to check, it should contain alphabetic and number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Step3: Show a error message if did not match with condition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Step4: If condition, true: Then display following line to user: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Your password ******** is Okay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End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91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  <a:scene3d>
            <a:camera prst="perspectiveHeroicExtremeRightFacing"/>
            <a:lightRig rig="threePt" dir="t"/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61134" y="3357348"/>
            <a:ext cx="8721970" cy="1487607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70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002060"/>
                </a:solidFill>
              </a:rPr>
              <a:t>Write Python Program To Get Password From User And Make Sure That Password Should Contain Number And Alphabetic </a:t>
            </a:r>
            <a:r>
              <a:rPr lang="en-US" sz="2400" b="1" dirty="0" smtClean="0">
                <a:solidFill>
                  <a:srgbClr val="002060"/>
                </a:solidFill>
              </a:rPr>
              <a:t>AND Password Length Should Not Be Greater Than Or Equal To 8 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2773</TotalTime>
  <Words>101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126</cp:revision>
  <dcterms:created xsi:type="dcterms:W3CDTF">2021-11-08T00:20:31Z</dcterms:created>
  <dcterms:modified xsi:type="dcterms:W3CDTF">2022-09-08T11:28:43Z</dcterms:modified>
</cp:coreProperties>
</file>