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14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0206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Program To Get 6 Number In The List And Sum That Number 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191293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Step1: Get Six Number From The User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Step2: Store That Number In The List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Step3: Sum That Number 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Step4: Display Result To User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End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program to get 6 number in the </a:t>
            </a:r>
            <a:r>
              <a:rPr lang="en-US" sz="2400" dirty="0" smtClean="0">
                <a:solidFill>
                  <a:srgbClr val="002060"/>
                </a:solidFill>
              </a:rPr>
              <a:t>TUPEL and </a:t>
            </a:r>
            <a:r>
              <a:rPr lang="en-US" sz="2400" dirty="0">
                <a:solidFill>
                  <a:srgbClr val="002060"/>
                </a:solidFill>
              </a:rPr>
              <a:t>sum that number 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2130</TotalTime>
  <Words>63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117</cp:revision>
  <dcterms:created xsi:type="dcterms:W3CDTF">2021-11-08T00:20:31Z</dcterms:created>
  <dcterms:modified xsi:type="dcterms:W3CDTF">2022-09-08T11:28:52Z</dcterms:modified>
</cp:coreProperties>
</file>