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1025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Program To Get 6 Number In The List And Display All Number And Then Clear List And Then Display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254073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Step1: Get Six Number From The User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Step2: Store That Number In The List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Step3: Display To User That Numbers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Step4: Clear The List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Step5: Display The List Again To User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Program To Get 6 Number In The TUPLE And Display All Number And Then Clear TUPLE And Then Display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86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119</cp:revision>
  <dcterms:created xsi:type="dcterms:W3CDTF">2021-11-08T00:20:31Z</dcterms:created>
  <dcterms:modified xsi:type="dcterms:W3CDTF">2022-09-08T11:29:01Z</dcterms:modified>
</cp:coreProperties>
</file>