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0615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Program That Performs All Compound Assignment Operations On An Integer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39683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Step1: Get a number from the user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Step2: Store that number in the variable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Step3: Using Compound assignment operators ( +=,-=,/=,*=,%= etc.), perform operations on that number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Step4: Display all the result to user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End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351130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Program That Performs All Compound Assignment Operations On An Integer. And Add All The Result, And Then Display To User.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</TotalTime>
  <Words>84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129</cp:revision>
  <dcterms:created xsi:type="dcterms:W3CDTF">2021-11-08T00:20:31Z</dcterms:created>
  <dcterms:modified xsi:type="dcterms:W3CDTF">2022-09-08T11:29:08Z</dcterms:modified>
</cp:coreProperties>
</file>