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42278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</a:t>
            </a: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 smtClean="0">
                <a:solidFill>
                  <a:srgbClr val="002060"/>
                </a:solidFill>
              </a:rPr>
              <a:t>Python program </a:t>
            </a:r>
            <a:r>
              <a:rPr lang="en-US" sz="2400" dirty="0">
                <a:solidFill>
                  <a:srgbClr val="002060"/>
                </a:solidFill>
              </a:rPr>
              <a:t>to show a message in this format using print </a:t>
            </a:r>
            <a:r>
              <a:rPr lang="en-US" sz="2400" dirty="0" smtClean="0">
                <a:solidFill>
                  <a:srgbClr val="002060"/>
                </a:solidFill>
              </a:rPr>
              <a:t>function.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Each character should one tab distance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B	 </a:t>
            </a:r>
            <a:r>
              <a:rPr lang="en-US" sz="2400" dirty="0">
                <a:solidFill>
                  <a:srgbClr val="002060"/>
                </a:solidFill>
              </a:rPr>
              <a:t>C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 </a:t>
            </a:r>
            <a:r>
              <a:rPr lang="en-US" sz="2400" dirty="0" smtClean="0">
                <a:solidFill>
                  <a:srgbClr val="002060"/>
                </a:solidFill>
              </a:rPr>
              <a:t>	E	 </a:t>
            </a:r>
            <a:r>
              <a:rPr lang="en-US" sz="2400" dirty="0">
                <a:solidFill>
                  <a:srgbClr val="002060"/>
                </a:solidFill>
              </a:rPr>
              <a:t>F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G	 H	 I	 </a:t>
            </a:r>
            <a:r>
              <a:rPr lang="en-US" sz="2400" dirty="0">
                <a:solidFill>
                  <a:srgbClr val="002060"/>
                </a:solidFill>
              </a:rPr>
              <a:t>J</a:t>
            </a:r>
          </a:p>
          <a:p>
            <a:r>
              <a:rPr lang="en-US" sz="2400" dirty="0">
                <a:solidFill>
                  <a:srgbClr val="002060"/>
                </a:solidFill>
              </a:rPr>
              <a:t>K </a:t>
            </a:r>
            <a:r>
              <a:rPr lang="en-US" sz="2400" dirty="0" smtClean="0">
                <a:solidFill>
                  <a:srgbClr val="002060"/>
                </a:solidFill>
              </a:rPr>
              <a:t>	L 	M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N </a:t>
            </a:r>
            <a:r>
              <a:rPr lang="en-US" sz="2400" dirty="0" smtClean="0">
                <a:solidFill>
                  <a:srgbClr val="002060"/>
                </a:solidFill>
              </a:rPr>
              <a:t>	O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23677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Step1: Print “A” Character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Step2: </a:t>
            </a: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smtClean="0">
                <a:solidFill>
                  <a:schemeClr val="bg1"/>
                </a:solidFill>
              </a:rPr>
              <a:t>“B C” Character with tab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Step3: </a:t>
            </a: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smtClean="0">
                <a:solidFill>
                  <a:schemeClr val="bg1"/>
                </a:solidFill>
              </a:rPr>
              <a:t>“D E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” Character</a:t>
            </a:r>
            <a:r>
              <a:rPr lang="en-US" dirty="0">
                <a:solidFill>
                  <a:schemeClr val="bg1"/>
                </a:solidFill>
              </a:rPr>
              <a:t> with </a:t>
            </a:r>
            <a:r>
              <a:rPr lang="en-US" dirty="0" smtClean="0">
                <a:solidFill>
                  <a:schemeClr val="bg1"/>
                </a:solidFill>
              </a:rPr>
              <a:t>tab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Step4: </a:t>
            </a: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smtClean="0">
                <a:solidFill>
                  <a:schemeClr val="bg1"/>
                </a:solidFill>
              </a:rPr>
              <a:t>“G H I J” Character</a:t>
            </a:r>
            <a:r>
              <a:rPr lang="en-US" dirty="0">
                <a:solidFill>
                  <a:schemeClr val="bg1"/>
                </a:solidFill>
              </a:rPr>
              <a:t> with </a:t>
            </a:r>
            <a:r>
              <a:rPr lang="en-US" dirty="0" smtClean="0">
                <a:solidFill>
                  <a:schemeClr val="bg1"/>
                </a:solidFill>
              </a:rPr>
              <a:t>tab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Step5: </a:t>
            </a:r>
            <a:r>
              <a:rPr lang="en-US">
                <a:solidFill>
                  <a:schemeClr val="bg1"/>
                </a:solidFill>
              </a:rPr>
              <a:t>Print </a:t>
            </a:r>
            <a:r>
              <a:rPr lang="en-US" smtClean="0">
                <a:solidFill>
                  <a:schemeClr val="bg1"/>
                </a:solidFill>
              </a:rPr>
              <a:t>“K </a:t>
            </a:r>
            <a:r>
              <a:rPr lang="en-US" dirty="0" smtClean="0">
                <a:solidFill>
                  <a:schemeClr val="bg1"/>
                </a:solidFill>
              </a:rPr>
              <a:t>L M” Character</a:t>
            </a:r>
            <a:r>
              <a:rPr lang="en-US" dirty="0">
                <a:solidFill>
                  <a:schemeClr val="bg1"/>
                </a:solidFill>
              </a:rPr>
              <a:t> with </a:t>
            </a:r>
            <a:r>
              <a:rPr lang="en-US" dirty="0" smtClean="0">
                <a:solidFill>
                  <a:schemeClr val="bg1"/>
                </a:solidFill>
              </a:rPr>
              <a:t>tab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Step6 </a:t>
            </a: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smtClean="0">
                <a:solidFill>
                  <a:schemeClr val="bg1"/>
                </a:solidFill>
              </a:rPr>
              <a:t>“N O” Character</a:t>
            </a:r>
            <a:r>
              <a:rPr lang="en-US" dirty="0">
                <a:solidFill>
                  <a:schemeClr val="bg1"/>
                </a:solidFill>
              </a:rPr>
              <a:t> with </a:t>
            </a:r>
            <a:r>
              <a:rPr lang="en-US" dirty="0" smtClean="0">
                <a:solidFill>
                  <a:schemeClr val="bg1"/>
                </a:solidFill>
              </a:rPr>
              <a:t>tab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Step7: </a:t>
            </a: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smtClean="0">
                <a:solidFill>
                  <a:schemeClr val="bg1"/>
                </a:solidFill>
              </a:rPr>
              <a:t>“P” Character</a:t>
            </a:r>
            <a:r>
              <a:rPr lang="en-US" dirty="0">
                <a:solidFill>
                  <a:schemeClr val="bg1"/>
                </a:solidFill>
              </a:rPr>
              <a:t> with </a:t>
            </a:r>
            <a:r>
              <a:rPr lang="en-US" dirty="0" smtClean="0">
                <a:solidFill>
                  <a:schemeClr val="bg1"/>
                </a:solidFill>
              </a:rPr>
              <a:t>tab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7"/>
            <a:ext cx="8721970" cy="3357352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Write a Python program to show a message in this format using print </a:t>
            </a:r>
            <a:r>
              <a:rPr lang="en-US" sz="2000" dirty="0" smtClean="0">
                <a:solidFill>
                  <a:srgbClr val="002060"/>
                </a:solidFill>
              </a:rPr>
              <a:t>function.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A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 C</a:t>
            </a:r>
          </a:p>
          <a:p>
            <a:r>
              <a:rPr lang="en-US" sz="2000" dirty="0">
                <a:solidFill>
                  <a:srgbClr val="002060"/>
                </a:solidFill>
              </a:rPr>
              <a:t>D E F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G H I J</a:t>
            </a:r>
          </a:p>
          <a:p>
            <a:r>
              <a:rPr lang="en-US" sz="2000" dirty="0">
                <a:solidFill>
                  <a:srgbClr val="002060"/>
                </a:solidFill>
              </a:rPr>
              <a:t>K L M </a:t>
            </a:r>
            <a:r>
              <a:rPr lang="en-US" sz="2000" dirty="0" smtClean="0">
                <a:solidFill>
                  <a:srgbClr val="002060"/>
                </a:solidFill>
              </a:rPr>
              <a:t>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O P Q R S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T U V W X Y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</TotalTime>
  <Words>140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128</cp:revision>
  <dcterms:created xsi:type="dcterms:W3CDTF">2021-11-08T00:20:31Z</dcterms:created>
  <dcterms:modified xsi:type="dcterms:W3CDTF">2022-09-08T11:29:16Z</dcterms:modified>
</cp:coreProperties>
</file>