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2509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store name, address, contact in dictionary, and then update his/her contact number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209035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Step1: Store user’s </a:t>
            </a:r>
            <a:r>
              <a:rPr lang="en-US" dirty="0">
                <a:solidFill>
                  <a:srgbClr val="002060"/>
                </a:solidFill>
              </a:rPr>
              <a:t>name, address, contact </a:t>
            </a:r>
            <a:r>
              <a:rPr lang="en-US" dirty="0" smtClean="0">
                <a:solidFill>
                  <a:srgbClr val="002060"/>
                </a:solidFill>
              </a:rPr>
              <a:t>number in the dictionary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Step2: Display all the information to user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Step3: Update user contact number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Stpe4: After updating, again display the user information on the screen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store name, address, contact in dictionary, and then update </a:t>
            </a:r>
            <a:r>
              <a:rPr lang="en-US" sz="2400" dirty="0" smtClean="0">
                <a:solidFill>
                  <a:srgbClr val="002060"/>
                </a:solidFill>
              </a:rPr>
              <a:t>user contact number,  </a:t>
            </a:r>
            <a:r>
              <a:rPr lang="en-US" sz="2400" b="1" dirty="0" smtClean="0">
                <a:solidFill>
                  <a:srgbClr val="002060"/>
                </a:solidFill>
              </a:rPr>
              <a:t>but user will enter his/her contact number at run time.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4418</TotalTime>
  <Words>100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124</cp:revision>
  <dcterms:created xsi:type="dcterms:W3CDTF">2021-11-08T00:20:31Z</dcterms:created>
  <dcterms:modified xsi:type="dcterms:W3CDTF">2022-09-08T11:29:24Z</dcterms:modified>
</cp:coreProperties>
</file>