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19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7712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3 Number From User And Put In The Following Equation: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	</a:t>
            </a:r>
            <a:r>
              <a:rPr lang="en-US" sz="2800" dirty="0" err="1" smtClean="0">
                <a:solidFill>
                  <a:srgbClr val="002060"/>
                </a:solidFill>
              </a:rPr>
              <a:t>a+b+ca</a:t>
            </a:r>
            <a:r>
              <a:rPr lang="en-US" sz="2800" dirty="0" smtClean="0">
                <a:solidFill>
                  <a:srgbClr val="002060"/>
                </a:solidFill>
              </a:rPr>
              <a:t>/b(2a + 3b)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154883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Step1: Get 3 number from the user and store them in their specific variable 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Step2: Using three number as taken from the user, solve this </a:t>
            </a:r>
            <a:r>
              <a:rPr lang="en-US" sz="2000" dirty="0">
                <a:solidFill>
                  <a:srgbClr val="002060"/>
                </a:solidFill>
              </a:rPr>
              <a:t>equation 	</a:t>
            </a:r>
            <a:endParaRPr lang="en-US" sz="2000" dirty="0" smtClean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err="1">
                <a:solidFill>
                  <a:srgbClr val="002060"/>
                </a:solidFill>
              </a:rPr>
              <a:t>a+b+ca</a:t>
            </a:r>
            <a:r>
              <a:rPr lang="en-US" sz="2000" dirty="0">
                <a:solidFill>
                  <a:srgbClr val="002060"/>
                </a:solidFill>
              </a:rPr>
              <a:t>/b(2a + 3b)</a:t>
            </a:r>
          </a:p>
          <a:p>
            <a:pPr algn="l">
              <a:lnSpc>
                <a:spcPct val="17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Step3: Display the result to user</a:t>
            </a:r>
          </a:p>
          <a:p>
            <a:pPr algn="l">
              <a:lnSpc>
                <a:spcPct val="17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END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992574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4 Number From User And Put In The Following Equation: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d+a+2ab/d(4c+10)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2357</TotalTime>
  <Words>72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142</cp:revision>
  <dcterms:created xsi:type="dcterms:W3CDTF">2021-11-08T00:20:31Z</dcterms:created>
  <dcterms:modified xsi:type="dcterms:W3CDTF">2022-09-08T11:29:31Z</dcterms:modified>
</cp:coreProperties>
</file>