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2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15" y="3024554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59858" y="1790797"/>
            <a:ext cx="10283483" cy="13072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Calculate The Area Of Circle Using Formula </a:t>
            </a:r>
            <a:r>
              <a:rPr lang="el-GR" sz="2400" dirty="0" smtClean="0">
                <a:solidFill>
                  <a:srgbClr val="002060"/>
                </a:solidFill>
              </a:rPr>
              <a:t>Π</a:t>
            </a:r>
            <a:r>
              <a:rPr lang="en-US" sz="2400" dirty="0" smtClean="0">
                <a:solidFill>
                  <a:srgbClr val="002060"/>
                </a:solidFill>
              </a:rPr>
              <a:t>r</a:t>
            </a:r>
            <a:r>
              <a:rPr lang="en-US" sz="2400" baseline="30000" dirty="0" smtClean="0">
                <a:solidFill>
                  <a:srgbClr val="002060"/>
                </a:solidFill>
              </a:rPr>
              <a:t>2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18" y="3242918"/>
            <a:ext cx="3013900" cy="33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895" y="520504"/>
            <a:ext cx="3235569" cy="1069145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397" y="791571"/>
            <a:ext cx="6728346" cy="334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Take Radius From User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Put The Radius In The Formula To Calculate Area Of Circle(</a:t>
            </a:r>
            <a:r>
              <a:rPr lang="el-GR" dirty="0">
                <a:solidFill>
                  <a:srgbClr val="002060"/>
                </a:solidFill>
              </a:rPr>
              <a:t>Π</a:t>
            </a:r>
            <a:r>
              <a:rPr lang="en-US" dirty="0">
                <a:solidFill>
                  <a:srgbClr val="002060"/>
                </a:solidFill>
              </a:rPr>
              <a:t>r2)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The Area Of Circle To User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97611" y="3080826"/>
            <a:ext cx="8721970" cy="66118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Write </a:t>
            </a:r>
            <a:r>
              <a:rPr lang="en-US" sz="2000" b="1" dirty="0">
                <a:solidFill>
                  <a:srgbClr val="002060"/>
                </a:solidFill>
              </a:rPr>
              <a:t>A Python Program To Calculate The Area Of </a:t>
            </a:r>
            <a:r>
              <a:rPr lang="en-US" sz="2000" b="1" dirty="0" smtClean="0">
                <a:solidFill>
                  <a:srgbClr val="002060"/>
                </a:solidFill>
              </a:rPr>
              <a:t>Rectangle using formula (A*B)</a:t>
            </a:r>
            <a:endParaRPr lang="en-US" sz="2000" b="1" baseline="30000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28" y="3921790"/>
            <a:ext cx="4048690" cy="2362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60</cp:revision>
  <dcterms:created xsi:type="dcterms:W3CDTF">2021-11-08T00:20:31Z</dcterms:created>
  <dcterms:modified xsi:type="dcterms:W3CDTF">2022-09-08T11:24:44Z</dcterms:modified>
</cp:coreProperties>
</file>