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5 Number From User In Array And Sum All Number And Display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673499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5 number from the user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them into the array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that number to user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smtClean="0">
                <a:solidFill>
                  <a:srgbClr val="002060"/>
                </a:solidFill>
              </a:rPr>
              <a:t>Find sum of </a:t>
            </a:r>
            <a:r>
              <a:rPr lang="en-US" dirty="0" smtClean="0">
                <a:solidFill>
                  <a:srgbClr val="002060"/>
                </a:solidFill>
              </a:rPr>
              <a:t>that number, as stored in the array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the total result to user 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5 number from user in </a:t>
            </a:r>
            <a:r>
              <a:rPr lang="en-US" sz="2400" dirty="0" smtClean="0">
                <a:solidFill>
                  <a:srgbClr val="002060"/>
                </a:solidFill>
              </a:rPr>
              <a:t>array, AND find </a:t>
            </a:r>
            <a:r>
              <a:rPr lang="en-US" sz="2400" smtClean="0">
                <a:solidFill>
                  <a:srgbClr val="002060"/>
                </a:solidFill>
              </a:rPr>
              <a:t>maximum number.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</TotalTime>
  <Words>87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129</cp:revision>
  <dcterms:created xsi:type="dcterms:W3CDTF">2021-11-08T00:20:31Z</dcterms:created>
  <dcterms:modified xsi:type="dcterms:W3CDTF">2022-09-08T11:28:17Z</dcterms:modified>
</cp:coreProperties>
</file>