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21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5 number from user in array, find the maximum number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207671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Step1: Get five number from the user (using input function and loop)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Step2: Store that number in the array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Step3: Find maximum number, that stored in the array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Step4: Display that number to user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Python Program to get 5 number from user in array, find the </a:t>
            </a:r>
            <a:r>
              <a:rPr lang="en-US" sz="2400" dirty="0" smtClean="0">
                <a:solidFill>
                  <a:srgbClr val="002060"/>
                </a:solidFill>
              </a:rPr>
              <a:t>Minimum number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3838</TotalTime>
  <Words>83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127</cp:revision>
  <dcterms:created xsi:type="dcterms:W3CDTF">2021-11-08T00:20:31Z</dcterms:created>
  <dcterms:modified xsi:type="dcterms:W3CDTF">2022-09-08T11:31:18Z</dcterms:modified>
</cp:coreProperties>
</file>