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5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Check Alpha Character, Whether Vowel Or Consonant.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18992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any character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Check that character using decision making structure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Step3. If user input any character from these(</a:t>
            </a:r>
            <a:r>
              <a:rPr lang="en-US" dirty="0" err="1" smtClean="0">
                <a:solidFill>
                  <a:srgbClr val="002060"/>
                </a:solidFill>
              </a:rPr>
              <a:t>a,i,o,u,e</a:t>
            </a:r>
            <a:r>
              <a:rPr lang="en-US" dirty="0" smtClean="0">
                <a:solidFill>
                  <a:srgbClr val="002060"/>
                </a:solidFill>
              </a:rPr>
              <a:t>), then display ”It is the vowel” other wise display “consonant”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check alpha character, </a:t>
            </a:r>
            <a:r>
              <a:rPr lang="en-US" sz="2400" dirty="0" smtClean="0">
                <a:solidFill>
                  <a:srgbClr val="002060"/>
                </a:solidFill>
              </a:rPr>
              <a:t>whether </a:t>
            </a:r>
            <a:r>
              <a:rPr lang="en-US" sz="2400" dirty="0">
                <a:solidFill>
                  <a:srgbClr val="002060"/>
                </a:solidFill>
              </a:rPr>
              <a:t>vowel or </a:t>
            </a:r>
            <a:r>
              <a:rPr lang="en-US" sz="2400" dirty="0" smtClean="0">
                <a:solidFill>
                  <a:srgbClr val="002060"/>
                </a:solidFill>
              </a:rPr>
              <a:t>consonant.</a:t>
            </a:r>
            <a:r>
              <a:rPr lang="en-US" sz="2400" b="1" dirty="0" smtClean="0">
                <a:solidFill>
                  <a:srgbClr val="002060"/>
                </a:solidFill>
              </a:rPr>
              <a:t> And also display “it is number”, if user give any number.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91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138</cp:revision>
  <dcterms:created xsi:type="dcterms:W3CDTF">2021-11-08T00:20:31Z</dcterms:created>
  <dcterms:modified xsi:type="dcterms:W3CDTF">2022-09-08T11:31:24Z</dcterms:modified>
</cp:coreProperties>
</file>