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get name of week and show “Holiday” if user input Sunday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name of week from the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Check week name using relational operator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Display “Holiday” if user input “Sunday”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get name of week and show “Holiday” if user input </a:t>
            </a:r>
            <a:r>
              <a:rPr lang="en-US" sz="2400" dirty="0" smtClean="0">
                <a:solidFill>
                  <a:srgbClr val="002060"/>
                </a:solidFill>
              </a:rPr>
              <a:t>Sunday or </a:t>
            </a:r>
            <a:r>
              <a:rPr lang="en-US" sz="2400" b="1" dirty="0" smtClean="0">
                <a:solidFill>
                  <a:srgbClr val="002060"/>
                </a:solidFill>
              </a:rPr>
              <a:t>Friday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73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137</cp:revision>
  <dcterms:created xsi:type="dcterms:W3CDTF">2021-11-08T00:20:31Z</dcterms:created>
  <dcterms:modified xsi:type="dcterms:W3CDTF">2022-09-08T11:31:30Z</dcterms:modified>
</cp:coreProperties>
</file>