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24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Two Number And Operator From The User To Perform Arithmetic Operation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209035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Step1: Get 1st number from the user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Step2: </a:t>
            </a:r>
            <a:r>
              <a:rPr lang="en-US" dirty="0">
                <a:solidFill>
                  <a:srgbClr val="002060"/>
                </a:solidFill>
              </a:rPr>
              <a:t>Get </a:t>
            </a:r>
            <a:r>
              <a:rPr lang="en-US" dirty="0" smtClean="0">
                <a:solidFill>
                  <a:srgbClr val="002060"/>
                </a:solidFill>
              </a:rPr>
              <a:t>2nd </a:t>
            </a:r>
            <a:r>
              <a:rPr lang="en-US" dirty="0">
                <a:solidFill>
                  <a:srgbClr val="002060"/>
                </a:solidFill>
              </a:rPr>
              <a:t>number from the </a:t>
            </a:r>
            <a:r>
              <a:rPr lang="en-US" dirty="0" smtClean="0">
                <a:solidFill>
                  <a:srgbClr val="002060"/>
                </a:solidFill>
              </a:rPr>
              <a:t>user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Step3: </a:t>
            </a:r>
            <a:r>
              <a:rPr lang="en-US" dirty="0">
                <a:solidFill>
                  <a:srgbClr val="002060"/>
                </a:solidFill>
              </a:rPr>
              <a:t>Get </a:t>
            </a:r>
            <a:r>
              <a:rPr lang="en-US" dirty="0" smtClean="0">
                <a:solidFill>
                  <a:srgbClr val="002060"/>
                </a:solidFill>
              </a:rPr>
              <a:t>arithmetic operator from the user to perform arithmetic operations 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Step4: Display the result to user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3" y="3357348"/>
            <a:ext cx="8740191" cy="1357527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get two number and operator from the user to perform arithmetic </a:t>
            </a:r>
            <a:r>
              <a:rPr lang="en-US" sz="2400" dirty="0" smtClean="0">
                <a:solidFill>
                  <a:srgbClr val="002060"/>
                </a:solidFill>
              </a:rPr>
              <a:t>operation. And if user provide operator other than arithmetic then restrict user. </a:t>
            </a:r>
            <a:r>
              <a:rPr lang="en-US" sz="2400" b="1" dirty="0" smtClean="0">
                <a:solidFill>
                  <a:srgbClr val="002060"/>
                </a:solidFill>
              </a:rPr>
              <a:t>Using Function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</TotalTime>
  <Words>92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143</cp:revision>
  <dcterms:created xsi:type="dcterms:W3CDTF">2021-11-08T00:20:31Z</dcterms:created>
  <dcterms:modified xsi:type="dcterms:W3CDTF">2022-09-08T11:31:37Z</dcterms:modified>
</cp:coreProperties>
</file>