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Student Marks , If Marks Is Less Than 40, It Display “Fail” Otherwise “Pass”.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274545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Get Marks From The Student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Check That Marks, If Less Than 40, Display “You Are Fail”, Otherwise Display :You Are Pass”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Student Name , If Student Name Is </a:t>
            </a:r>
            <a:r>
              <a:rPr lang="en-US" sz="2400" smtClean="0">
                <a:solidFill>
                  <a:srgbClr val="002060"/>
                </a:solidFill>
              </a:rPr>
              <a:t>“xyz”, </a:t>
            </a:r>
            <a:r>
              <a:rPr lang="en-US" sz="2400" dirty="0" smtClean="0">
                <a:solidFill>
                  <a:srgbClr val="002060"/>
                </a:solidFill>
              </a:rPr>
              <a:t>Then Don’t Allow Him To Take Admission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87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153</cp:revision>
  <dcterms:created xsi:type="dcterms:W3CDTF">2021-11-08T00:20:31Z</dcterms:created>
  <dcterms:modified xsi:type="dcterms:W3CDTF">2022-09-08T11:31:45Z</dcterms:modified>
</cp:coreProperties>
</file>