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27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502" y="2063752"/>
            <a:ext cx="11477767" cy="1566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Check A Year, Whether It Is Leap Year Or Not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0703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Year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That Year Into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</a:t>
            </a:r>
            <a:r>
              <a:rPr lang="en-US" dirty="0">
                <a:solidFill>
                  <a:srgbClr val="002060"/>
                </a:solidFill>
              </a:rPr>
              <a:t>that Whether it </a:t>
            </a:r>
            <a:r>
              <a:rPr lang="en-US" dirty="0" smtClean="0">
                <a:solidFill>
                  <a:srgbClr val="002060"/>
                </a:solidFill>
              </a:rPr>
              <a:t>is divisible by 4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If Result Is 0 From Setp3, Then It Is Leap Year Otherwise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5 Year From The User To Store In Array And Display Only Leap Year To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90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138</cp:revision>
  <dcterms:created xsi:type="dcterms:W3CDTF">2021-11-08T00:20:31Z</dcterms:created>
  <dcterms:modified xsi:type="dcterms:W3CDTF">2022-09-08T11:31:58Z</dcterms:modified>
</cp:coreProperties>
</file>