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Number From User To Find Square Of That Number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34168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number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that number in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Multiply that number with its own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the result 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37842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A Number From User To Find Cube Of That Number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70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151</cp:revision>
  <dcterms:created xsi:type="dcterms:W3CDTF">2021-11-08T00:20:31Z</dcterms:created>
  <dcterms:modified xsi:type="dcterms:W3CDTF">2022-09-08T11:32:05Z</dcterms:modified>
</cp:coreProperties>
</file>