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t="-3000" r="-24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015" y="3024554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59858" y="1981865"/>
            <a:ext cx="10283483" cy="242636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2060"/>
                </a:solidFill>
              </a:rPr>
              <a:t>Write A Program To Get Name And Age From The User And Display Name And Age On The Screen In This Format: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Expected Result if name is “Faisal Zamir” and age is 25 then: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Hi Faisal Zamir! </a:t>
            </a:r>
            <a:r>
              <a:rPr lang="en-US" sz="2400" dirty="0">
                <a:solidFill>
                  <a:srgbClr val="002060"/>
                </a:solidFill>
              </a:rPr>
              <a:t>Your age is </a:t>
            </a:r>
            <a:r>
              <a:rPr lang="en-US" sz="2400" dirty="0" smtClean="0">
                <a:solidFill>
                  <a:srgbClr val="002060"/>
                </a:solidFill>
              </a:rPr>
              <a:t>25.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3895" y="520504"/>
            <a:ext cx="3235569" cy="1069145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85397" y="791571"/>
            <a:ext cx="6728346" cy="3343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Take Name From The User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Take Age From The User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That Name And Age To The User Screen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97611" y="3080826"/>
            <a:ext cx="8721970" cy="2651234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Program To Get </a:t>
            </a:r>
            <a:r>
              <a:rPr lang="en-US" sz="2400" dirty="0" smtClean="0">
                <a:solidFill>
                  <a:srgbClr val="002060"/>
                </a:solidFill>
              </a:rPr>
              <a:t>Marks </a:t>
            </a:r>
            <a:r>
              <a:rPr lang="en-US" sz="2400" dirty="0">
                <a:solidFill>
                  <a:srgbClr val="002060"/>
                </a:solidFill>
              </a:rPr>
              <a:t>And </a:t>
            </a:r>
            <a:r>
              <a:rPr lang="en-US" sz="2400" dirty="0" smtClean="0">
                <a:solidFill>
                  <a:srgbClr val="002060"/>
                </a:solidFill>
              </a:rPr>
              <a:t>Address </a:t>
            </a:r>
            <a:r>
              <a:rPr lang="en-US" sz="2400" dirty="0">
                <a:solidFill>
                  <a:srgbClr val="002060"/>
                </a:solidFill>
              </a:rPr>
              <a:t>From The User And </a:t>
            </a:r>
            <a:r>
              <a:rPr lang="en-US" sz="2400" dirty="0" smtClean="0">
                <a:solidFill>
                  <a:srgbClr val="002060"/>
                </a:solidFill>
              </a:rPr>
              <a:t>Display On </a:t>
            </a:r>
            <a:r>
              <a:rPr lang="en-US" sz="2400" dirty="0">
                <a:solidFill>
                  <a:srgbClr val="002060"/>
                </a:solidFill>
              </a:rPr>
              <a:t>The Screen In This Format: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Expected Result:</a:t>
            </a:r>
            <a:endParaRPr lang="en-US" sz="2400" dirty="0">
              <a:solidFill>
                <a:srgbClr val="002060"/>
              </a:solidFill>
            </a:endParaRP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Your address is “…” and your marks is “…”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112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73</cp:revision>
  <dcterms:created xsi:type="dcterms:W3CDTF">2021-11-08T00:20:31Z</dcterms:created>
  <dcterms:modified xsi:type="dcterms:W3CDTF">2022-09-08T11:24:59Z</dcterms:modified>
</cp:coreProperties>
</file>