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366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 Number From User To Check, It Is Divisible By 2 And 3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31311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number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modulus of  that number with 2 and 3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If answer is 0 at Step2, then number will be desired one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that number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A  Number From User To Check, It Is Divisible By 5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dirty="0" smtClean="0">
                <a:solidFill>
                  <a:srgbClr val="002060"/>
                </a:solidFill>
              </a:rPr>
              <a:t>6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142</cp:revision>
  <dcterms:created xsi:type="dcterms:W3CDTF">2021-11-08T00:20:31Z</dcterms:created>
  <dcterms:modified xsi:type="dcterms:W3CDTF">2022-09-08T11:31:11Z</dcterms:modified>
</cp:coreProperties>
</file>