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31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34369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Marks Of Student To Find Its Grade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Using This Criteria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&gt;=95 Show A+ Grade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&gt;=80 Show A Grade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&gt;=70 Show B Grade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&gt;=60 Show C Grade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Lower Than 60, Will Be Fail Consider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627438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Marks From The Student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Using Decision Making Structure (If Else If), Find Grade 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Step3. Display Grade To User According To Mentioned Criteria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92896" y="2879676"/>
            <a:ext cx="8721970" cy="331491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Scale From Employer And Then Display Salary According To Employer Scale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Using This Criteria, If: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Scale </a:t>
            </a:r>
            <a:r>
              <a:rPr lang="en-US" sz="2400" dirty="0" smtClean="0">
                <a:solidFill>
                  <a:srgbClr val="002060"/>
                </a:solidFill>
              </a:rPr>
              <a:t>Is 9, display 10,000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Scale </a:t>
            </a:r>
            <a:r>
              <a:rPr lang="en-US" sz="2400" dirty="0" smtClean="0">
                <a:solidFill>
                  <a:srgbClr val="002060"/>
                </a:solidFill>
              </a:rPr>
              <a:t>Is 12</a:t>
            </a:r>
            <a:r>
              <a:rPr lang="en-US" sz="2400" dirty="0">
                <a:solidFill>
                  <a:srgbClr val="002060"/>
                </a:solidFill>
              </a:rPr>
              <a:t> , display </a:t>
            </a:r>
            <a:r>
              <a:rPr lang="en-US" sz="2400" dirty="0" smtClean="0">
                <a:solidFill>
                  <a:srgbClr val="002060"/>
                </a:solidFill>
              </a:rPr>
              <a:t>20,000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Scale </a:t>
            </a:r>
            <a:r>
              <a:rPr lang="en-US" sz="2400" dirty="0" smtClean="0">
                <a:solidFill>
                  <a:srgbClr val="002060"/>
                </a:solidFill>
              </a:rPr>
              <a:t>Is 15</a:t>
            </a:r>
            <a:r>
              <a:rPr lang="en-US" sz="2400" dirty="0">
                <a:solidFill>
                  <a:srgbClr val="002060"/>
                </a:solidFill>
              </a:rPr>
              <a:t> , display </a:t>
            </a:r>
            <a:r>
              <a:rPr lang="en-US" sz="2400" dirty="0" smtClean="0">
                <a:solidFill>
                  <a:srgbClr val="002060"/>
                </a:solidFill>
              </a:rPr>
              <a:t>40,000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Scale </a:t>
            </a:r>
            <a:r>
              <a:rPr lang="en-US" sz="2400" dirty="0" smtClean="0">
                <a:solidFill>
                  <a:srgbClr val="002060"/>
                </a:solidFill>
              </a:rPr>
              <a:t>Is 18</a:t>
            </a:r>
            <a:r>
              <a:rPr lang="en-US" sz="2400" dirty="0">
                <a:solidFill>
                  <a:srgbClr val="002060"/>
                </a:solidFill>
              </a:rPr>
              <a:t> , display </a:t>
            </a:r>
            <a:r>
              <a:rPr lang="en-US" sz="2400" dirty="0" smtClean="0">
                <a:solidFill>
                  <a:srgbClr val="002060"/>
                </a:solidFill>
              </a:rPr>
              <a:t>50,000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Scale </a:t>
            </a:r>
            <a:r>
              <a:rPr lang="en-US" sz="2400" dirty="0" smtClean="0">
                <a:solidFill>
                  <a:srgbClr val="002060"/>
                </a:solidFill>
              </a:rPr>
              <a:t>Is 20</a:t>
            </a:r>
            <a:r>
              <a:rPr lang="en-US" sz="2400" dirty="0">
                <a:solidFill>
                  <a:srgbClr val="002060"/>
                </a:solidFill>
              </a:rPr>
              <a:t> , display </a:t>
            </a:r>
            <a:r>
              <a:rPr lang="en-US" sz="2400" dirty="0" smtClean="0">
                <a:solidFill>
                  <a:srgbClr val="002060"/>
                </a:solidFill>
              </a:rPr>
              <a:t>70,000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136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153</cp:revision>
  <dcterms:created xsi:type="dcterms:W3CDTF">2021-11-08T00:20:31Z</dcterms:created>
  <dcterms:modified xsi:type="dcterms:W3CDTF">2022-09-08T11:44:53Z</dcterms:modified>
</cp:coreProperties>
</file>