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34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Get 5 Color name From The User In List, Display That List, Remove Last Color And Then Display All The Colors to User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2"/>
            <a:ext cx="9144000" cy="3913187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7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Get 5 Color from the user</a:t>
            </a:r>
          </a:p>
          <a:p>
            <a:pPr algn="l">
              <a:lnSpc>
                <a:spcPct val="17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Store that colors in the List</a:t>
            </a:r>
          </a:p>
          <a:p>
            <a:pPr algn="l">
              <a:lnSpc>
                <a:spcPct val="17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Display all the color </a:t>
            </a:r>
          </a:p>
          <a:p>
            <a:pPr algn="l">
              <a:lnSpc>
                <a:spcPct val="17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Remove last color from the list</a:t>
            </a:r>
          </a:p>
          <a:p>
            <a:pPr algn="l">
              <a:lnSpc>
                <a:spcPct val="17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Display all the List Color</a:t>
            </a:r>
          </a:p>
          <a:p>
            <a:pPr algn="l">
              <a:lnSpc>
                <a:spcPct val="17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61134" y="3357348"/>
            <a:ext cx="8721970" cy="1337482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</a:rPr>
              <a:t>Write A Python Program To Get 5 Color name From The User In List, Display That List, </a:t>
            </a:r>
            <a:r>
              <a:rPr lang="en-US" sz="2400" dirty="0" smtClean="0">
                <a:solidFill>
                  <a:srgbClr val="002060"/>
                </a:solidFill>
              </a:rPr>
              <a:t>Remove First </a:t>
            </a:r>
            <a:r>
              <a:rPr lang="en-US" sz="2400" dirty="0">
                <a:solidFill>
                  <a:srgbClr val="002060"/>
                </a:solidFill>
              </a:rPr>
              <a:t>Color And Then Display All The Colors to User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1802</TotalTime>
  <Words>105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133</cp:revision>
  <dcterms:created xsi:type="dcterms:W3CDTF">2021-11-08T00:20:31Z</dcterms:created>
  <dcterms:modified xsi:type="dcterms:W3CDTF">2022-09-08T11:44:34Z</dcterms:modified>
</cp:coreProperties>
</file>