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392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10 Name Of The Students From The User In A List, Display That Students Name In Descending Order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1416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10 Students Name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That Name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Student Name In The Descending Order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7"/>
            <a:ext cx="8721970" cy="1300378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Write A Python Program To Get 10 Name Of The Students From The User In A List, Display That Students Name In Reverse </a:t>
            </a:r>
            <a:r>
              <a:rPr lang="en-US" sz="2000" dirty="0" smtClean="0">
                <a:solidFill>
                  <a:srgbClr val="002060"/>
                </a:solidFill>
              </a:rPr>
              <a:t>Order</a:t>
            </a:r>
            <a:r>
              <a:rPr lang="en-US" sz="2000" b="1" dirty="0" smtClean="0">
                <a:solidFill>
                  <a:srgbClr val="002060"/>
                </a:solidFill>
              </a:rPr>
              <a:t> with removing last and first Student name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138</cp:revision>
  <dcterms:created xsi:type="dcterms:W3CDTF">2021-11-08T00:20:31Z</dcterms:created>
  <dcterms:modified xsi:type="dcterms:W3CDTF">2022-09-08T11:44:29Z</dcterms:modified>
</cp:coreProperties>
</file>