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01:26:38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3770 8434 0,'0'-25'47,"50"25"-32,24 0 1,26 0 0,48 0-1,51 0 1,-1 0-1,25 0 1,-24-25-16,24 0 16,25 25-1,0-25 1,-99 25 0,-50 0-1,25 0 1,-74 0-16,0 0 15,-1 0 1,1-24 0,-1-26-1,26 50 204,24 0-203,0 0-1,0 0 1,1 0 0,-1 0-1,-25 0-15,1 0 16,-26 0-1,26 0 1,-26 0 0,-24 0-1,0 0 1,0 0 0,0 0-1,-25-25 1,24 25-1,-24-25 1,25 25 0,0-24-1,-25-1 1,25 0 15,-25-25-15,25 26-16,-25-1 15,24 25 1,-24-25 0,0 0 15,25 0-15,-25 0-1,25 25 1,-25-49-16,0 24 15,0 0 1,0-24 0,0-1-1,0-49 1,-25 0 0,-49 24-1,24 26 1,-24-1-16,-50 0 15,25 26 1,-50-26 0,-149 25-1,75 0 1,0 1 0,49-1-1,50 0 1,-25 0-1,25 25-15,-25-25 16,50 25 0,74 0-1,0 0 1,1 0 171,-26 0-171,-49 0-16,-25 0 16,-25 25-1,0-25 1,-25 25 0,50 0-1,50-25 1,24 0-1,1 0-15,-26 25 16,51-25 0,-1 24-1,-25-24 1,25 0 15,-24 25-31,24-25 16,0 25-1,0-25 1,1 0 0,-26 25-1,25 0-15,0-25 16,-24 24 0,-1 1-1,25 0 1,-24 0-1,-1 0 1,25 24-16,0-49 16,1 25-1,-1-25 1,25 25 0,-25 0-1,0-25 1,0 0-1,25 24-15,-24-24 16,24 25 0,-25-25-1,25 25 1</inkml:trace>
  <inkml:trace contextRef="#ctx0" brushRef="#br0" timeOffset="5278.8169">15255 8086 0,'0'0'0,"25"0"31,-1 0-15,26 0 0,0 0-1,-1 0 1,26-24 0,74 24-1,-75 0 1,0 0-1,-24 0-15,0 0 16,-26 0 0,51 0-1,-26 0 1,1 0 0,-25 0-1,0 0 1</inkml:trace>
  <inkml:trace contextRef="#ctx0" brushRef="#br0" timeOffset="6542.8723">15999 7838 0,'0'0'0,"25"0"94,0 0-79,24 0 1,-24 0 0,99 25-1,25 0-15,-50 0 16,25-1-1,-74 1 1,-1 0 0,1-25-1,-25 0 1,0 0 0,-25 25-16,0 0 93,0 0-77,-25-25 0,25 24-16,-50 26 15,25-25 1,1 24-1,-1 1 1,0-50 0,0 50-1,0-50 1,25 24 0,-24-24-1,-1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01:29:59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19273 10096 0,'0'0'0,"0"24"125,0 1-109,0 0 0,25 0-1,-25 0 1,25-25 15,-25 24-15,25-24 31,-1 0-32,1-24-15,25-1 16,-1 0 0,1-49-1,74-26 1,-25 26-1,50-25 1,25-1 0,-75 1-16,-25 50 15,-24 24 1,-25 25 15,-25-25-15</inkml:trace>
  <inkml:trace contextRef="#ctx0" brushRef="#br0" timeOffset="3870.5833">17636 12353 0,'0'-25'15,"25"0"32,25 25-31,24 0-1,0 0-15,125 0 16,-1 0 0,-24 0-1,0 0 1,-75 0 0,25 0-1,-25 0 1,-25 0-16,26 0 15,73 0 1,-98 0 0,-1 0-1,-24 0 1,-1 0 0,1 0-1,0 0-15,-1 0 16,-24 0-1,25 0 1,-26 0 0,1 0-1,0 0 1,0 0 0,0 0-1,-1 0 1,1 0-1,0 0 1,0 0 31,0 0-16</inkml:trace>
  <inkml:trace contextRef="#ctx0" brushRef="#br0" timeOffset="6323.6673">12526 13295 0,'25'0'78,"0"0"-46,-25 25-17,25 0 1,0 0-16,-25 0 15,24-1 1,1 1 31,0-25 15,0 0-46,0 0 15,24 0-15,-24 0 15,25 0-15,-26-25-1,26 1 1,24-26 0,-24 50-16,-25-50 15,24 50 1,1-49 0,-25 24-1,0 0 1,0 0-1</inkml:trace>
  <inkml:trace contextRef="#ctx0" brushRef="#br0" timeOffset="9421.9769">9847 15453 0,'50'0'94,"49"0"-78,1 0-1,-1 0 1,0 0 0,25 0-1,25 0 1,-25 0-1,149-49-15,-100 49 16,1 0 0,-50 0-1,50-25 1,-26 0 0,-123 25 202,0 0-202,49 0-16,1 0 16,49 0-1,74 0 1,-74 50-1,-24-25 1,-26-1 0,0 1-1,-24-25 1,-25 25 0,24 0-16,-24-25 15,0 0 1,0 0-1,24 0 345,-49 25-345,25-25 1,25 0 0,-25 0-1,-1 0 1,1 0-16,0 0 16,0 24-1</inkml:trace>
  <inkml:trace contextRef="#ctx0" brushRef="#br0" timeOffset="12022.1945">14908 14908 0,'24'0'63,"1"0"-48,0 0-15,0 0 16,24 0-1,1 0 1,49 0 0,125-25-1,-76 25 1,1-25 0,-74 25-1,-1 0-15,0 0 16,-49 0-1,25 0 1,-1 0 0,-24 0 15,0 0 0</inkml:trace>
  <inkml:trace contextRef="#ctx0" brushRef="#br0" timeOffset="13282.5938">15776 14585 0,'0'-25'0,"25"25"62,-1 0-46,26 0 0,49 25-1,-49 0 1,24 0-16,-24 0 15,24-25 1,1 0 0,-26 24-1,-24 1 1,0-25 0,0 0-1,0 0-15,-25 25 110,0 0-95,0 0 1,0 24-1,-25-24 1,0 25 0,0-1-1,0-49 1,0 25 0,25 0-1,-24 0 1,-1-25-1,0 49 1,0-24-16,0 25 31,25-26 1,-24-24-17,24 25-15,0 0 31,0 0 16,-25 0-31,25-1-16,-25-24 16,25 25-1,0 0 16,-25 0-15,25 0-16,0 0 16,0-1 15,-25 1 0,25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2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Sentence Form The User, And Make It Capitalize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96640" y="2544840"/>
              <a:ext cx="4858200" cy="49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2535480"/>
                <a:ext cx="4876920" cy="5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3845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Sentence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Convert Sentence Into Capitalize And With Full Stop At The End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6846" y="3371636"/>
            <a:ext cx="8721970" cy="2529102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A Sentence Form The User, </a:t>
            </a:r>
            <a:r>
              <a:rPr lang="en-US" sz="2400" dirty="0" smtClean="0">
                <a:solidFill>
                  <a:srgbClr val="002060"/>
                </a:solidFill>
              </a:rPr>
              <a:t>And Convert all the characters into UPPERCASE.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For Example: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User Sentence : How are you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Converted: HOW ARE YOU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44920" y="3429000"/>
              <a:ext cx="3777840" cy="217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5560" y="3419640"/>
                <a:ext cx="3796560" cy="21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85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129</cp:revision>
  <dcterms:created xsi:type="dcterms:W3CDTF">2021-11-08T00:20:31Z</dcterms:created>
  <dcterms:modified xsi:type="dcterms:W3CDTF">2022-09-08T11:44:24Z</dcterms:modified>
</cp:coreProperties>
</file>