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6T01:32:16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1662 3572 0,'0'-25'156,"25"25"-141,0-25 1,-1 25 0,1-25-1,0 25 1,0-24 0,0 24-16,-1 0 15,1 0 1,0 0 15,-25 24 32,0 1-32,0 25-16,0-25 1,0-1 0,0 1-1,0 0 1,0 25 0,0-25 15,0-1-16,74-24 48,75 0-47,-50 0-1,-49 0 1,-25 0-1,0 0 1,-25 25 15,0 0 16,0 0-31,0 0-1,0 24 1,0-24 0,-25 0-1,-25 24 1,1-49 0,49 25-1,-25-25 1,25 25-1,-25-25 1</inkml:trace>
  <inkml:trace contextRef="#ctx0" brushRef="#br0" timeOffset="844.8098">2555 3597 0,'0'-25'62,"25"0"-46,-1 25 0,51-25-1,24-24 1,25 24-1,75-50 1,-75 26 0,24-1-1,-98 50 1,0-25-16,-26 25 31,-24-24-15</inkml:trace>
  <inkml:trace contextRef="#ctx0" brushRef="#br0" timeOffset="1590.2206">3299 3076 0,'50'0'94,"-1"0"-78,26 0-1,-1 0 1,-24 0-16,24 0 15,-24 0 1,49 25 0,-49-25-1,-1 24 1,-49 1 31,0 25-16,-25-50-15,25 25-1,-49-1 1,49 1 0,-25-25-1,0 50-15,0-50 16,25 25-1,-24-1 1,-1 1 0,0-25-1,25 25 1,-25-25 0,25 25-1</inkml:trace>
  <inkml:trace contextRef="#ctx0" brushRef="#br0" timeOffset="3148.0845">4539 2803 0,'0'0'0,"0"-25"47,25 25-31,25 0 0,-26 0-1,26 0 1,0 0-1,-1 0 1,-24 0 0,0 0-1,-25 25 1,0 0 0,0 0 15,0 24-31,0 1 15,0-25 1,0-1 0,0 1 15,0 0 172,0 25-156,0-26-31,0 1-1,0 0 1,0 0-1,25-25 189,0 0-204,49-50 15,0 50 1,-74-25-1,25 25 1,-25-24 0,25 24-1,-25-25 32</inkml:trace>
  <inkml:trace contextRef="#ctx0" brushRef="#br0" timeOffset="4030.8596">5110 2654 0,'25'0'141,"24"0"-141,1-25 16,-25 0-1,24 25 1,-24 0-1,0-24 1,0-1 0,-1 25 31,-24 25 15,25 99-46,0-25-1,0-49 1,0 24 0,-25-24-16,0-26 15,24 1 1,1 25-1,-25-25 1,25-1 0,-25 1-1,25 0 1,0-25 78</inkml:trace>
  <inkml:trace contextRef="#ctx0" brushRef="#br0" timeOffset="7179.0092">2654 4936 0,'0'0'0,"0"-25"31,0 1 0,25-1 16,25 0-31,-26 25-1,1-25 1,25 25-1,-25 0 1,-1 0 0,1 0-1,-25 25 48,25 25-48,-25-1 1,0 1 0,0-1-16,0-24 15,0 25 1,0-1 0,0 1-1,0-25 1,0 0-1,0-1 17,50-24 124,24-24-140,0-51-1,-24 26 1,0 24-1,-50 0-15,24 25 16,-24-25 0,25 25 62,25-25-63,-50 1 1,25 24 0</inkml:trace>
  <inkml:trace contextRef="#ctx0" brushRef="#br0" timeOffset="7913.0238">3522 4862 0,'25'-25'78,"49"-25"-62,125-24-1,247-100-15,-173 75 16,-99 49 0,-125 26-1,-24 24 16</inkml:trace>
  <inkml:trace contextRef="#ctx0" brushRef="#br0" timeOffset="8600.5146">4638 4217 0,'0'-25'16,"25"25"78,0 0-79,25 0 1,24 0 0,1 50-16,-26-50 15,-24 0 1,0 0-1,-25 24 1,0 1 47,0 0-63,0 0 31,0 24-16,0 1 1,-25 0 0,0-26-1,25 1 1</inkml:trace>
  <inkml:trace contextRef="#ctx0" brushRef="#br0" timeOffset="10072.6848">5407 4118 0,'0'24'63,"0"26"-48,0-25 17,0 24-17,0-24 1,25-25-1,0 0 1,0 25 0,24-25-1,-24 0 1,0 0 0,25 0-1,-26 0 1,1 0-1,0-25 1,-25 0 0,25 1-1,-25-26 1,0 25 0,0 0-1,0-24 1,0-1-16,-25 25 15,0 25 1,0-24 0,1 24-1,-1 0 17,-25 0-17,25 0 1,1 0-16,-1-25 31,25 0 0,0 0 1,0 0-1,25 1 0,-1 24-31,1-50 16,0 50-1,0 0 1,-25-25 0,25 25-1,-1 0 16,1 0-15,-25 25 31,0 0-31,0 0-1,0-1 1,0 1 31,-25 0-16,25 0-15,-24-25-1,24 25 1,-25-25-16,0 0 15,25 24 1,-25-24 0,0 0 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37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0615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 smtClean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A Number From The User To Find The Cube Of That Number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8320" y="919800"/>
              <a:ext cx="1464840" cy="982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960" y="910440"/>
                <a:ext cx="1483560" cy="10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64172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Number From The User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Multiple That Number 3 Time With Its Own As (n*n*n)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671887"/>
            <a:ext cx="8721970" cy="1728787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Get 6 Number From The User To Find The Square Of First Three Number And Find Cube Of Next Three </a:t>
            </a:r>
            <a:r>
              <a:rPr lang="en-US" sz="2400" dirty="0" smtClean="0">
                <a:solidFill>
                  <a:srgbClr val="002060"/>
                </a:solidFill>
              </a:rPr>
              <a:t>Number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1945</TotalTime>
  <Words>80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130</cp:revision>
  <dcterms:created xsi:type="dcterms:W3CDTF">2021-11-08T00:20:31Z</dcterms:created>
  <dcterms:modified xsi:type="dcterms:W3CDTF">2022-09-08T11:44:19Z</dcterms:modified>
</cp:coreProperties>
</file>