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6T13:36:10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26814 6276 0,'0'24'47,"0"1"-16,0 0-15,0 0-1,0 24 1,-25 1 0,25 49-1,-25-49 1,25-1-1,0 1-15,0-25 32,0-50 61,0-25-77,0 1 0,0 24-1,0-74 1,0 24 0,0 26-1,0 24 1,0-49-1,25 74-15,-25-25 16,0 0 0,0 0-1,0 0 17,0 50 124,0 0-141,0 0 1,50 24 0,-1-24-1,1 50 1,-1-26 0,-24-24-1,0 0 1,0 0-1,0-25-15,0 0 32,-25 24-17,0 1 48,24 0-48</inkml:trace>
  <inkml:trace contextRef="#ctx0" brushRef="#br0" timeOffset="841.2309">26516 6251 0,'25'0'110,"0"0"-95,0-25 1,-1 25 0,26-50-1,-25 50 1,0-49 0,24 49-16,-24-50 15,25 25 1,-1 1-1,-49-1 1,25 25 0,0-25-1</inkml:trace>
  <inkml:trace contextRef="#ctx0" brushRef="#br0" timeOffset="1652.2189">27260 6102 0,'25'0'62,"0"-25"-46,25-24-1,24-1-15,-24 0 16,24-24 0,-49 74-1,0-25 1,-1 0 0</inkml:trace>
  <inkml:trace contextRef="#ctx0" brushRef="#br0" timeOffset="2253.0908">27508 6300 0,'25'-49'109</inkml:trace>
  <inkml:trace contextRef="#ctx0" brushRef="#br0" timeOffset="2839.5937">27980 5407 0,'0'25'63,"0"0"-32,0 25-15,0-26-1,0 1-15,24 25 16,1-25 0,0-1-1,0 1 1,0 0-1,0 0 17,-1-25-17</inkml:trace>
  <inkml:trace contextRef="#ctx0" brushRef="#br0" timeOffset="4018.86">28377 5308 0,'0'0'15,"0"25"32,0 0-31,0 0-1,0-1 1,0 26 0,0-25-1,24 0 1,1 24 0,0-49 15,0 25-16,0-25-15,49 0 32,-24 0-17,-26 0 1,26-25 0,-25 0-1,0 1 1,-25-26-1,0 25-15,0 0 16,0-49 0,0 24-1,0 1 1,0 24 0,-75 25-1,26 0 1,-1 0-1,0 0 1,26 0 0,-1 0-1,-25 0-15,25 0 32,25-25-1,0 0-16,0 1 17,50-1-1,-25 0-15,0 25-1,24 0-15,-49-25 16,25 25-1,0 0 1,0 0 15,-25 25 1,24-25-17,-24 50 1,25-26 15,0 1-31,-25 0 16,0 0-1,0 0 1,25-1 0</inkml:trace>
  <inkml:trace contextRef="#ctx0" brushRef="#br0" timeOffset="5032.9093">29046 5184 0,'0'25'109,"0"0"-93,0 24 15,25-24 0,0-25-31,0 0 31,0 0 1,-1 0 15,-24-49-16,0 24 0,0 0-31,0 0 16,0 0-1,0 1 1,0-1 0,0 0-1,-24 25 32,-1 0-16,0 0 1,25 25-17</inkml:trace>
  <inkml:trace contextRef="#ctx0" brushRef="#br0" timeOffset="5880.8173">29071 4812 0,'0'25'141,"0"0"-110,25-25-15,0 0-1,0 0 1,-1 0 31,1 0 15,-25-25-46,0 0-1,0 0-15,0 0 32,-25 25 30,1 0-31,-1 0 16,25 25-31,-25-25 0,25 25-1</inkml:trace>
  <inkml:trace contextRef="#ctx0" brushRef="#br0" timeOffset="7867.8425">26268 5755 0,'25'0'16,"-25"24"46,25 26-46,0 0 15,-1-50-15,-24 25-1,25-25-15,0 0 16,0 0 0,0 0 31,24-25-16,-49 0-16,0-25 1,25 1 0,25-100-1,-26 50-15,26-50 16,-25 50 0,24 49-1,-24 0 1,-25 26-1,25-1 1,-25 0 15,25 25 79</inkml:trace>
  <inkml:trace contextRef="#ctx0" brushRef="#br0" timeOffset="9685.5726">28401 4316 0,'0'25'78,"25"0"-62,0 24-1,-25-24 1,25 0 0,-25 0-16,25-1 31,-1-24 0,1-24 16,25-26-31,-25 0-16,49-24 15,0-25 1,50-25 0,50-50-1,-50 25 1,-49 0-1,-1 25 1,-24 25-16,24 25 16,-74 49-1,25 0 1,0 0 0,-25 50 46</inkml:trace>
  <inkml:trace contextRef="#ctx0" brushRef="#br0" timeOffset="12304.5668">27583 6375 0,'25'0'94,"-1"-25"-79,1 25 1,-25-25 0,25 0-1,0 25 1,0-24-1,-1 24 1,-24-25 0,25 25-1,-25-25 1,25 25-16,-25-25 31,25 0-15,0 25-1,-25-24 17,24 24-1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6T13:42:50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19893 10468 0,'25'0'93,"0"0"-77,0 24 0,0 1-1,-25 0 1,24-25-1,-24 25 1,25-25 78,25 0-79,-25-25 1,74-25 0,-25 1-1,1-26 1,-1 26 0,25-26-1,0 26 1,-49 24-16,0 0 15,-1 25 1,-24 0 0,0-25-1,0 25 1,0 0 0,-1 0-1,-24-24 1,25 24 218,50 0-218,98 0-1,-74 0 1,-24 0-16,-26 0 16,-24 0-1,0 0 1,0 0 0,0 0 15,-1 0 0,1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1025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Convert Radian To Degree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456480" y="1169640"/>
              <a:ext cx="1170360" cy="1259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7120" y="1160280"/>
                <a:ext cx="1189080" cy="12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35643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Angle In Radian From The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Convert Radian To Degree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Convert </a:t>
            </a:r>
            <a:r>
              <a:rPr lang="en-US" sz="2400" dirty="0" smtClean="0">
                <a:solidFill>
                  <a:srgbClr val="002060"/>
                </a:solidFill>
              </a:rPr>
              <a:t>Degree To Radian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161480" y="3634560"/>
              <a:ext cx="598680" cy="169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2120" y="3625200"/>
                <a:ext cx="617400" cy="1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2635</TotalTime>
  <Words>48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126</cp:revision>
  <dcterms:created xsi:type="dcterms:W3CDTF">2021-11-08T00:20:31Z</dcterms:created>
  <dcterms:modified xsi:type="dcterms:W3CDTF">2022-09-08T11:44:13Z</dcterms:modified>
</cp:coreProperties>
</file>