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6938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Number In The List, Pass That List In The Function To Multiply And Add That Number And Display Total Result.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1"/>
            <a:ext cx="9144000" cy="4137523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Five Number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That Number In The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Pass That List To Function S Parameter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Multiplication And Addition Of All The Number As Stored In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86974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5 Number In The </a:t>
            </a:r>
            <a:r>
              <a:rPr lang="en-US" sz="2400" dirty="0" smtClean="0">
                <a:solidFill>
                  <a:srgbClr val="002060"/>
                </a:solidFill>
              </a:rPr>
              <a:t>TUPLE, </a:t>
            </a:r>
            <a:r>
              <a:rPr lang="en-US" sz="2400" dirty="0">
                <a:solidFill>
                  <a:srgbClr val="002060"/>
                </a:solidFill>
              </a:rPr>
              <a:t>Pass That TUPLE </a:t>
            </a: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The Function To Multiply And Add That Number And Display Total Result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111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129</cp:revision>
  <dcterms:created xsi:type="dcterms:W3CDTF">2021-11-08T00:20:31Z</dcterms:created>
  <dcterms:modified xsi:type="dcterms:W3CDTF">2022-09-08T11:44:01Z</dcterms:modified>
</cp:coreProperties>
</file>