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4BCA8-0371-4C1C-9FD0-02EEEC16B4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4BCA8-0371-4C1C-9FD0-02EEEC16B4D4}"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4BCA8-0371-4C1C-9FD0-02EEEC16B4D4}"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t>9/8/2022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t="-3000" r="-24000" b="-3000"/>
          </a:stretch>
        </a:blipFill>
        <a:effectLst/>
      </p:bgPr>
    </p:bg>
    <p:spTree>
      <p:nvGrpSpPr>
        <p:cNvPr id="1" name=""/>
        <p:cNvGrpSpPr/>
        <p:nvPr/>
      </p:nvGrpSpPr>
      <p:grpSpPr>
        <a:xfrm>
          <a:off x="0" y="0"/>
          <a:ext cx="0" cy="0"/>
          <a:chOff x="0" y="0"/>
          <a:chExt cx="0" cy="0"/>
        </a:xfrm>
      </p:grpSpPr>
      <p:sp>
        <p:nvSpPr>
          <p:cNvPr id="4" name="Rounded Rectangle 3"/>
          <p:cNvSpPr/>
          <p:nvPr/>
        </p:nvSpPr>
        <p:spPr>
          <a:xfrm>
            <a:off x="211015" y="3024554"/>
            <a:ext cx="5036234" cy="11113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b="1" dirty="0" smtClean="0">
                <a:solidFill>
                  <a:srgbClr val="002060"/>
                </a:solidFill>
                <a:latin typeface="Aharoni" panose="02010803020104030203" pitchFamily="2" charset="-79"/>
                <a:cs typeface="Aharoni" panose="02010803020104030203" pitchFamily="2" charset="-79"/>
              </a:rPr>
              <a:t>Problem </a:t>
            </a:r>
            <a:r>
              <a:rPr lang="en-US" sz="4000" dirty="0" smtClean="0">
                <a:solidFill>
                  <a:srgbClr val="002060"/>
                </a:solidFill>
                <a:latin typeface="Aharoni" panose="02010803020104030203" pitchFamily="2" charset="-79"/>
                <a:cs typeface="Aharoni" panose="02010803020104030203" pitchFamily="2" charset="-79"/>
              </a:rPr>
              <a:t>Number</a:t>
            </a:r>
            <a:r>
              <a:rPr lang="en-US" sz="4000" b="1" dirty="0" smtClean="0">
                <a:solidFill>
                  <a:srgbClr val="002060"/>
                </a:solidFill>
                <a:latin typeface="Aharoni" panose="02010803020104030203" pitchFamily="2" charset="-79"/>
                <a:cs typeface="Aharoni" panose="02010803020104030203" pitchFamily="2" charset="-79"/>
              </a:rPr>
              <a:t> 4</a:t>
            </a:r>
            <a:endParaRPr lang="en-US" sz="4000" b="1" dirty="0">
              <a:solidFill>
                <a:srgbClr val="00206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99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ounded Rectangle 3"/>
          <p:cNvSpPr/>
          <p:nvPr/>
        </p:nvSpPr>
        <p:spPr>
          <a:xfrm>
            <a:off x="3319974" y="731521"/>
            <a:ext cx="5317588"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b="1" dirty="0" smtClean="0">
                <a:solidFill>
                  <a:srgbClr val="002060"/>
                </a:solidFill>
                <a:latin typeface="Aharoni" panose="02010803020104030203" pitchFamily="2" charset="-79"/>
                <a:cs typeface="Aharoni" panose="02010803020104030203" pitchFamily="2" charset="-79"/>
              </a:rPr>
              <a:t>Problem Statement</a:t>
            </a:r>
            <a:endParaRPr lang="en-US" sz="4000" b="1" dirty="0">
              <a:solidFill>
                <a:srgbClr val="002060"/>
              </a:solidFill>
              <a:latin typeface="Aharoni" panose="02010803020104030203" pitchFamily="2" charset="-79"/>
              <a:cs typeface="Aharoni" panose="02010803020104030203" pitchFamily="2" charset="-79"/>
            </a:endParaRPr>
          </a:p>
        </p:txBody>
      </p:sp>
      <p:sp>
        <p:nvSpPr>
          <p:cNvPr id="3" name="Rounded Rectangle 2"/>
          <p:cNvSpPr/>
          <p:nvPr/>
        </p:nvSpPr>
        <p:spPr>
          <a:xfrm>
            <a:off x="946210" y="2759788"/>
            <a:ext cx="10283483" cy="35045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457200" indent="-457200">
              <a:buFont typeface="Wingdings" panose="05000000000000000000" pitchFamily="2" charset="2"/>
              <a:buChar char="q"/>
            </a:pPr>
            <a:r>
              <a:rPr lang="en-US" sz="2400" dirty="0" smtClean="0">
                <a:solidFill>
                  <a:srgbClr val="002060"/>
                </a:solidFill>
              </a:rPr>
              <a:t>Write A Python Program To Take Age From The User To </a:t>
            </a:r>
            <a:r>
              <a:rPr lang="en-US" sz="2400" dirty="0">
                <a:solidFill>
                  <a:srgbClr val="002060"/>
                </a:solidFill>
              </a:rPr>
              <a:t>Check </a:t>
            </a:r>
            <a:r>
              <a:rPr lang="en-US" sz="2400" dirty="0" smtClean="0">
                <a:solidFill>
                  <a:srgbClr val="002060"/>
                </a:solidFill>
              </a:rPr>
              <a:t>Whether </a:t>
            </a:r>
            <a:r>
              <a:rPr lang="en-US" sz="2400" dirty="0">
                <a:solidFill>
                  <a:srgbClr val="002060"/>
                </a:solidFill>
              </a:rPr>
              <a:t>User </a:t>
            </a:r>
            <a:r>
              <a:rPr lang="en-US" sz="2400" dirty="0" smtClean="0">
                <a:solidFill>
                  <a:srgbClr val="002060"/>
                </a:solidFill>
              </a:rPr>
              <a:t>Able To Participate In Voting Or Not. If Age Is Less Than 18 Then It Don’t Allow To Participation. And Show, After How Much Year A Person Will Be Able To Participate:</a:t>
            </a:r>
          </a:p>
          <a:p>
            <a:endParaRPr lang="en-US" sz="2400" dirty="0" smtClean="0">
              <a:solidFill>
                <a:srgbClr val="002060"/>
              </a:solidFill>
            </a:endParaRPr>
          </a:p>
          <a:p>
            <a:r>
              <a:rPr lang="en-US" sz="2400" dirty="0" smtClean="0">
                <a:solidFill>
                  <a:srgbClr val="002060"/>
                </a:solidFill>
              </a:rPr>
              <a:t>Expected Result if user input 10 year then:</a:t>
            </a:r>
          </a:p>
          <a:p>
            <a:r>
              <a:rPr lang="en-US" sz="2400" dirty="0" smtClean="0">
                <a:solidFill>
                  <a:srgbClr val="002060"/>
                </a:solidFill>
              </a:rPr>
              <a:t>Sorry! You </a:t>
            </a:r>
            <a:r>
              <a:rPr lang="en-US" sz="2400" dirty="0">
                <a:solidFill>
                  <a:srgbClr val="002060"/>
                </a:solidFill>
              </a:rPr>
              <a:t>cannot participate in voting, you will be able to participate </a:t>
            </a:r>
            <a:r>
              <a:rPr lang="en-US" sz="2400" dirty="0" smtClean="0">
                <a:solidFill>
                  <a:srgbClr val="002060"/>
                </a:solidFill>
              </a:rPr>
              <a:t>after 8 </a:t>
            </a:r>
            <a:r>
              <a:rPr lang="en-US" sz="2400" dirty="0">
                <a:solidFill>
                  <a:srgbClr val="002060"/>
                </a:solidFill>
              </a:rPr>
              <a:t>year</a:t>
            </a:r>
          </a:p>
          <a:p>
            <a:endParaRPr lang="en-US" sz="2400" dirty="0">
              <a:solidFill>
                <a:srgbClr val="002060"/>
              </a:solidFill>
            </a:endParaRPr>
          </a:p>
        </p:txBody>
      </p:sp>
    </p:spTree>
    <p:extLst>
      <p:ext uri="{BB962C8B-B14F-4D97-AF65-F5344CB8AC3E}">
        <p14:creationId xmlns:p14="http://schemas.microsoft.com/office/powerpoint/2010/main" val="25190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4" name="Rounded Rectangle 3"/>
          <p:cNvSpPr/>
          <p:nvPr/>
        </p:nvSpPr>
        <p:spPr>
          <a:xfrm>
            <a:off x="393895" y="520504"/>
            <a:ext cx="3235569" cy="1069145"/>
          </a:xfrm>
          <a:prstGeom prst="roundRect">
            <a:avLst/>
          </a:prstGeom>
        </p:spPr>
        <p:style>
          <a:lnRef idx="1">
            <a:schemeClr val="accent6"/>
          </a:lnRef>
          <a:fillRef idx="1003">
            <a:schemeClr val="lt2"/>
          </a:fillRef>
          <a:effectRef idx="1">
            <a:schemeClr val="accent6"/>
          </a:effectRef>
          <a:fontRef idx="minor">
            <a:schemeClr val="dk1"/>
          </a:fontRef>
        </p:style>
        <p:txBody>
          <a:bodyPr rtlCol="0" anchor="ctr"/>
          <a:lstStyle/>
          <a:p>
            <a:pPr algn="ctr"/>
            <a:r>
              <a:rPr lang="en-US" sz="4000" b="1" dirty="0" smtClean="0">
                <a:solidFill>
                  <a:srgbClr val="002060"/>
                </a:solidFill>
                <a:latin typeface="Aharoni" panose="02010803020104030203" pitchFamily="2" charset="-79"/>
                <a:cs typeface="Aharoni" panose="02010803020104030203" pitchFamily="2" charset="-79"/>
              </a:rPr>
              <a:t>Algorithm</a:t>
            </a:r>
            <a:endParaRPr lang="en-US" sz="4000" b="1" dirty="0">
              <a:solidFill>
                <a:srgbClr val="002060"/>
              </a:solidFill>
              <a:latin typeface="Aharoni" panose="02010803020104030203" pitchFamily="2" charset="-79"/>
              <a:cs typeface="Aharoni" panose="02010803020104030203" pitchFamily="2" charset="-79"/>
            </a:endParaRPr>
          </a:p>
        </p:txBody>
      </p:sp>
      <p:sp>
        <p:nvSpPr>
          <p:cNvPr id="5" name="Rectangle 4"/>
          <p:cNvSpPr/>
          <p:nvPr/>
        </p:nvSpPr>
        <p:spPr>
          <a:xfrm>
            <a:off x="4301319" y="788158"/>
            <a:ext cx="6728346" cy="3343702"/>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002060"/>
                </a:solidFill>
              </a:rPr>
              <a:t>Step1: Get Age From The User</a:t>
            </a:r>
          </a:p>
          <a:p>
            <a:r>
              <a:rPr lang="en-US" dirty="0" smtClean="0">
                <a:solidFill>
                  <a:srgbClr val="002060"/>
                </a:solidFill>
              </a:rPr>
              <a:t>Step2: If(age&gt;=18),</a:t>
            </a:r>
          </a:p>
          <a:p>
            <a:r>
              <a:rPr lang="en-US" dirty="0" smtClean="0">
                <a:solidFill>
                  <a:srgbClr val="002060"/>
                </a:solidFill>
              </a:rPr>
              <a:t>       Hi Username! You Can Take Participate</a:t>
            </a:r>
          </a:p>
          <a:p>
            <a:r>
              <a:rPr lang="en-US" dirty="0" smtClean="0">
                <a:solidFill>
                  <a:srgbClr val="002060"/>
                </a:solidFill>
              </a:rPr>
              <a:t>       Else</a:t>
            </a:r>
          </a:p>
          <a:p>
            <a:r>
              <a:rPr lang="en-US" dirty="0" smtClean="0">
                <a:solidFill>
                  <a:srgbClr val="002060"/>
                </a:solidFill>
              </a:rPr>
              <a:t>       You Can Take Part After "X" Year</a:t>
            </a:r>
          </a:p>
          <a:p>
            <a:r>
              <a:rPr lang="en-US" dirty="0" smtClean="0">
                <a:solidFill>
                  <a:srgbClr val="002060"/>
                </a:solidFill>
              </a:rPr>
              <a:t>End</a:t>
            </a:r>
          </a:p>
          <a:p>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85202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4" name="Rounded Rectangle 3"/>
          <p:cNvSpPr/>
          <p:nvPr/>
        </p:nvSpPr>
        <p:spPr>
          <a:xfrm>
            <a:off x="2391507" y="576776"/>
            <a:ext cx="6316394" cy="1308295"/>
          </a:xfrm>
          <a:prstGeom prst="roundRect">
            <a:avLst/>
          </a:prstGeom>
          <a:gradFill>
            <a:gsLst>
              <a:gs pos="0">
                <a:schemeClr val="accent6">
                  <a:satMod val="103000"/>
                  <a:lumMod val="102000"/>
                  <a:tint val="94000"/>
                  <a:alpha val="91000"/>
                </a:schemeClr>
              </a:gs>
              <a:gs pos="50000">
                <a:schemeClr val="accent6">
                  <a:satMod val="110000"/>
                  <a:lumMod val="100000"/>
                  <a:shade val="100000"/>
                </a:schemeClr>
              </a:gs>
              <a:gs pos="100000">
                <a:schemeClr val="accent6">
                  <a:lumMod val="99000"/>
                  <a:satMod val="120000"/>
                  <a:shade val="78000"/>
                </a:schemeClr>
              </a:gs>
            </a:gsLst>
          </a:gradFill>
          <a:scene3d>
            <a:camera prst="perspectiveHeroicExtremeRightFacing"/>
            <a:lightRig rig="threePt" dir="t"/>
          </a:scene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6600" b="1" dirty="0" smtClean="0">
                <a:solidFill>
                  <a:srgbClr val="002060"/>
                </a:solidFill>
              </a:rPr>
              <a:t>Assignment </a:t>
            </a:r>
            <a:endParaRPr lang="en-US" sz="6600" b="1" dirty="0">
              <a:solidFill>
                <a:srgbClr val="002060"/>
              </a:solidFill>
            </a:endParaRPr>
          </a:p>
        </p:txBody>
      </p:sp>
      <p:sp>
        <p:nvSpPr>
          <p:cNvPr id="5" name="Rounded Rectangle 4"/>
          <p:cNvSpPr/>
          <p:nvPr/>
        </p:nvSpPr>
        <p:spPr>
          <a:xfrm>
            <a:off x="1997611" y="2552700"/>
            <a:ext cx="8721970" cy="3721100"/>
          </a:xfrm>
          <a:prstGeom prst="roundRect">
            <a:avLst/>
          </a:prstGeom>
          <a:gradFill>
            <a:gsLst>
              <a:gs pos="0">
                <a:schemeClr val="accent6">
                  <a:satMod val="103000"/>
                  <a:lumMod val="102000"/>
                  <a:tint val="94000"/>
                  <a:alpha val="70000"/>
                </a:schemeClr>
              </a:gs>
              <a:gs pos="50000">
                <a:schemeClr val="accent6">
                  <a:satMod val="110000"/>
                  <a:lumMod val="100000"/>
                  <a:shade val="100000"/>
                </a:schemeClr>
              </a:gs>
              <a:gs pos="100000">
                <a:schemeClr val="accent6">
                  <a:lumMod val="99000"/>
                  <a:satMod val="120000"/>
                  <a:shade val="78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marL="457200" indent="-457200">
              <a:buFont typeface="Wingdings" panose="05000000000000000000" pitchFamily="2" charset="2"/>
              <a:buChar char="q"/>
            </a:pPr>
            <a:r>
              <a:rPr lang="en-US" sz="2400" dirty="0" smtClean="0">
                <a:solidFill>
                  <a:srgbClr val="002060"/>
                </a:solidFill>
              </a:rPr>
              <a:t>Write A Python Program To Take Marks From The User To Check Whether User Able To Admission In College Or Not. If Marks Is Less Than 60 Then It Don’t Allow To Take Admission. </a:t>
            </a:r>
          </a:p>
          <a:p>
            <a:endParaRPr lang="en-US" sz="2400" dirty="0" smtClean="0">
              <a:solidFill>
                <a:srgbClr val="002060"/>
              </a:solidFill>
            </a:endParaRPr>
          </a:p>
          <a:p>
            <a:r>
              <a:rPr lang="en-US" sz="2400" dirty="0" smtClean="0">
                <a:solidFill>
                  <a:srgbClr val="002060"/>
                </a:solidFill>
              </a:rPr>
              <a:t>Expected </a:t>
            </a:r>
            <a:r>
              <a:rPr lang="en-US" sz="2400" dirty="0">
                <a:solidFill>
                  <a:srgbClr val="002060"/>
                </a:solidFill>
              </a:rPr>
              <a:t>Result if user input </a:t>
            </a:r>
            <a:r>
              <a:rPr lang="en-US" sz="2400" dirty="0" smtClean="0">
                <a:solidFill>
                  <a:srgbClr val="002060"/>
                </a:solidFill>
              </a:rPr>
              <a:t>50 </a:t>
            </a:r>
            <a:r>
              <a:rPr lang="en-US" sz="2400" dirty="0">
                <a:solidFill>
                  <a:srgbClr val="002060"/>
                </a:solidFill>
              </a:rPr>
              <a:t>year then:</a:t>
            </a:r>
          </a:p>
          <a:p>
            <a:r>
              <a:rPr lang="en-US" sz="2400" dirty="0">
                <a:solidFill>
                  <a:srgbClr val="002060"/>
                </a:solidFill>
              </a:rPr>
              <a:t>Sorry! You cannot </a:t>
            </a:r>
            <a:r>
              <a:rPr lang="en-US" sz="2400" dirty="0" smtClean="0">
                <a:solidFill>
                  <a:srgbClr val="002060"/>
                </a:solidFill>
              </a:rPr>
              <a:t>take admission, you need 10 numbers more to take admission</a:t>
            </a:r>
            <a:endParaRPr lang="en-US" sz="2400" dirty="0">
              <a:solidFill>
                <a:srgbClr val="002060"/>
              </a:solidFill>
            </a:endParaRPr>
          </a:p>
          <a:p>
            <a:endParaRPr lang="en-US" sz="2400" dirty="0">
              <a:solidFill>
                <a:srgbClr val="002060"/>
              </a:solidFill>
            </a:endParaRPr>
          </a:p>
        </p:txBody>
      </p:sp>
    </p:spTree>
    <p:extLst>
      <p:ext uri="{BB962C8B-B14F-4D97-AF65-F5344CB8AC3E}">
        <p14:creationId xmlns:p14="http://schemas.microsoft.com/office/powerpoint/2010/main" val="342498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177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Aharoni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Faisal Zamir</cp:lastModifiedBy>
  <cp:revision>87</cp:revision>
  <dcterms:created xsi:type="dcterms:W3CDTF">2021-11-08T00:20:31Z</dcterms:created>
  <dcterms:modified xsi:type="dcterms:W3CDTF">2022-09-08T11:25:15Z</dcterms:modified>
</cp:coreProperties>
</file>