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7T11:35:28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15974 7739 0,'25'0'63,"0"0"-48,24 0 1,75 0-16,0 0 15,50 0 1,-50 0 0,0 0-1,25 50 1,-50-26 0,124 26-1,-74-25 1,-50-25-1,-49 0-15,25 25 16,-51-25 15,51 0 204,-26 0-235,51 0 15,-1 0 1,50-25 0,-25 0-1,24 25 1,1 0-1,-25 0 1,-24 0 0,-26 0-16,-24 0 15,-1 0 1,1 0 0,-25 0-1,24 0 1,-24 0-1,0 0 1,0 0 0,-1 0-1,1 0 1,0 0 15,0-25 16</inkml:trace>
  <inkml:trace contextRef="#ctx0" brushRef="#br0" timeOffset="6611.0405">28798 9277 0,'0'-25'16,"25"0"0,25 25-16,24 0 15,-24 0 1,-1 0 0,26 0-1,-26-24 1,-24 24-16,25 0 15,24 0 1,-24 0 0,49 0-1,99 0 1,-74-25 0,-24 25-1,-26 0-15,-49 0 16,24 0-1,-24 0 1,0 0 0</inkml:trace>
  <inkml:trace contextRef="#ctx0" brushRef="#br0" timeOffset="14894.1456">3770 4142 0,'-24'0'109,"24"25"-78,0 50-15,0-1 0,0 0-1,0-24 1,0-25-1,0 0 1,74-25 0,0 0-1,1 0 1,-50 0 0,-1-25 30,-24-25-30,0 25 0,0-24-1,25 24-15,-25-25 16,0 26 0,0-26 15,0 25 0,0 0 0,0 1-15,25 48 140,0-24-140,-25 25-16,0 0 140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7T11:44:11.7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20861 11237 0,'49'24'157,"1"1"-126,-25-25-15,0 0-1,24 0 16,-24 0-15,25 0 0,-26 0-1,76-49 1,-1-1-16,0-25 16,-49 26-1,-1-1 1,26 25-1,-51-24 1,1 49 0,-25-25-16,25 0 15</inkml:trace>
  <inkml:trace contextRef="#ctx0" brushRef="#br0" timeOffset="4015.2903">9128 12998 0,'0'0'0,"25"0"62,74 0-46,50-25-1,25 25-15,24 0 16,25 0 0,-24 0-1,-26 0 1,-73 0 0,73 0-1,-98 0-15,-26 0 16,-24 0-1,25 0 1,-26 0 0,1 0-1,0 0 1,0 0-16,24 0 16,-24 0 187,25 0-188,24 0 1,26 0 0,-1 0-1,-25 0 1,1 0-16,-1 0 15,50 0 1,-50 0 0,-24 0-1,-25 0 1,0 0 0,-1 0 15</inkml:trace>
  <inkml:trace contextRef="#ctx0" brushRef="#br0" timeOffset="8188.837">27484 12898 0,'0'0'0,"-50"25"16,0-25-16,26 0 15,-1 0 1,-25 0 0,25 0-1,1 0 16,48 0 79,51 0-95,24 0 1,0 0 0,75 0-1,-100 0 1,1 0-16,-51 0 16,1 0-1,25 0 1,-25 0 15,24 0-15,-49-25-1,25 25 1,0 0 0,0 0-16,0 0 15,-1-24 16,1 24-15,0 0 15,0 0 32,-50 0 202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40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1"/>
            <a:ext cx="11477767" cy="187959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Python Program To Get A Username From The User That Should Have Alphanumeric Characters, Then Pass That Username To Function As Parameter, To Display That Username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348560" y="1482480"/>
              <a:ext cx="9483480" cy="1857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9200" y="1473120"/>
                <a:ext cx="9502200" cy="18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1"/>
            <a:ext cx="9144000" cy="3468783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Step1: Get username from the user 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Step2: Make condition to check, it should contain alphabetic and number</a:t>
            </a: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Show a Error message if did not match with condition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Step4: If condition, true: Then display following line to user: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Your username ‘Username’ is Okay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487607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Python Program To Get Username From User And Make Sure That Username Should Contain Alphanumeric Character </a:t>
            </a:r>
            <a:r>
              <a:rPr lang="en-US" sz="2400" b="1" dirty="0" smtClean="0">
                <a:solidFill>
                  <a:srgbClr val="002060"/>
                </a:solidFill>
              </a:rPr>
              <a:t>AND Username Length Should Not Be Less Than Or Equal To 8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286080" y="3920040"/>
              <a:ext cx="6876360" cy="759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6720" y="3910680"/>
                <a:ext cx="6895080" cy="77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</TotalTime>
  <Words>111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142</cp:revision>
  <dcterms:created xsi:type="dcterms:W3CDTF">2021-11-08T00:20:31Z</dcterms:created>
  <dcterms:modified xsi:type="dcterms:W3CDTF">2022-09-08T11:44:08Z</dcterms:modified>
</cp:coreProperties>
</file>