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4:22:3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9575 0,'0'-25'78,"99"25"-62,25 0-16,25 0 15,-25 0 1,50 0 0,-50 0-1,49 0 1,1 0 0,-25 0-16,49 0 15,-24 0 1,-100 0-1,1 0 1,-26 0 0,-24 0-1,0 0 220,49 0-220,1 25 1,24-25-16,25 24 16,-74 1-1,-26-25 1,1 0-1,0 0 1,0 0 0,0 0-1</inkml:trace>
  <inkml:trace contextRef="#ctx0" brushRef="#br0" timeOffset="1618.4342">17165 7045 0,'0'24'109,"0"1"-93,25 25-1,-1-50 1,-24 25 0,25-1-1,-25 1 1,25-25-1,25 0 32,-1 0-31,1-25 0,24-24-1,50-26-15,25-24 16,-50 0-1,-24 24 1,-26 26 0,1 24-1,-25-25 1,24 50-16,1-49 16,0 24-1,-26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4:29:04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19422 10492 0,'0'-24'16,"50"24"46,-26 0-46,1 24-1,25-24 1,-25 50 0,0-50-16,-1 0 47,1 0-16,25 0-31,-1 0 15,1-50 1,24-49 0,1 25-1,24-25 1,-49 49-16,-1 0 16,-24 26-1,0-1 1,24 0-1,1 0 17,-25 25-17,0-25 17,-1 25-17</inkml:trace>
  <inkml:trace contextRef="#ctx0" brushRef="#br0" timeOffset="2357.8395">9872 12526 0,'-25'0'110,"1"0"-95,-1 0 1,50 0 62,49-24-62,50 24-1,174-25 1,-25 0-1,-75 0-15,-99 25 16,-49-25 0,-25 25-1</inkml:trace>
  <inkml:trace contextRef="#ctx0" brushRef="#br0" timeOffset="3608.0962">12179 12601 0,'25'0'47,"49"0"-31,50 0-1,75 0 1,24-25-1,174 25-15,-99 0 16,-26-25 0,-73 25-1,-75 0 1,-25 0 0,25 0-1,-74 0 1,-1 25-1,-24-25-15,25 0 16,-25 0 15,-1 0 157,26 0-173,49 0 1,0 0 0,1 0-1,-1 0-15,50 0 16,-75 0 0,0 0-1,1 0 1,-25 0-1,-26 0 1,26 0-16,-25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9433" y="2320120"/>
            <a:ext cx="11477767" cy="1294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Angle From The User And Find Its Sin And Cos Value In Radian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50440" y="2375280"/>
              <a:ext cx="3313080" cy="108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1080" y="2365920"/>
                <a:ext cx="333180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4988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 Get Angle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Sin Value And Cos Value In Radian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	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46834" y="3414713"/>
            <a:ext cx="8721970" cy="1845219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Angle From The User And Find Its Sin And Cos Value In Radian And </a:t>
            </a:r>
            <a:r>
              <a:rPr lang="en-US" sz="2400" b="1" dirty="0" smtClean="0">
                <a:solidFill>
                  <a:srgbClr val="002060"/>
                </a:solidFill>
              </a:rPr>
              <a:t>Then Convert Their Result Into Degree Unit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27280" y="3598560"/>
              <a:ext cx="3813120" cy="93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7920" y="3589200"/>
                <a:ext cx="383184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74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130</cp:revision>
  <dcterms:created xsi:type="dcterms:W3CDTF">2021-11-08T00:20:31Z</dcterms:created>
  <dcterms:modified xsi:type="dcterms:W3CDTF">2022-09-08T11:46:00Z</dcterms:modified>
</cp:coreProperties>
</file>