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7T16:44:18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18852 6970 0,'0'-49'47,"0"24"-47,0 0 32,0 0-1,49-25-16,100-98 1,99-26 0,-25 25-1,-24 25-15,-50 25 16,-50 49 0,-74 50-1,24-24 1,1-1-1,24 0 1,-24 25 0,49 0-1,0 0 1,0 0-16,1 0 16,-26 0-1,50 0 1,0 0-1,-49 0 1,-1 50 0,0-26-1,1 26 1,24 0 0,-49-26-16,-1 26 15,1-50 1,-50 25-1,25 0 1,-1-25 0,1 0-16,-25 24 15,25-24 17,-25 25-1,25-25 0,-25 25 16</inkml:trace>
  <inkml:trace contextRef="#ctx0" brushRef="#br0" timeOffset="7090.7997">21431 9203 0,'50'0'94,"24"0"-78,1 0-1,-1 24-15,-24-24 16,-25 0 0,-1 0-1,51 25 1,-50-25-1,24 0-15,26 0 16,-1 0 0,0-25-1,26 25 1,123-74 0,-50 49-1,-73 25-15,24 0 16,-25 0-1,25 0 1,-25 0 0,0 0-1,-24 0 1,-1 0-16,-24 0 16,-1 0-1,75 0 1,-24 0-1,-51 0 1,26 0 203,-1 0-204,50 0 1,25-25 0,49 25-1,50-24-15,-24-1 16,73 25 0,-123 0-1,-100 0 1,-24 0-1,-25 0 1,0 0 0,-1 0-16,1 0 47</inkml:trace>
  <inkml:trace contextRef="#ctx0" brushRef="#br0" timeOffset="18029.1744">2332 11286 0,'24'25'78,"26"0"-62,74 0-16,-25-1 16,50 1-1,-50 0 1,-24-25 0,24 0-1,-25 25-15,1-25 16,24 0-1,-25 25 1,1-25 0,24 0-1,-25 24 1,-49-24 0,25 0-1,-25 25 1,0-25-16,-1 0 15,1 0 1,0 0 0,0 0-1,0 0 1</inkml:trace>
  <inkml:trace contextRef="#ctx0" brushRef="#br0" timeOffset="34126.0646">9327 10542 0,'0'0'0,"24"0"16,-24-25-1,25 25 17,0-25-17,0 1 16,0 24-15,-1-25 0,1 25-1,0-25 17,25 0-17,-1 0 1,125-49-1,24 0-15,1-1 16,-26 26 0,-24-1-1,-50 25 1,50 0 0,-50 0-1,-49 1 1,0 24-1,24 0-15,-24 0 16,-26 0 0,1 0-1,0 0 1,0 0 0,0 0-1,0 0 1,-1 24-1,1-24 204,50 0-203,-1 0-1,25 25 1,25 0-16,-49 0 16,-26 0-1,1-25 1,-1 25 0,1-25-1,0 24 1,49 1-1,0 0 1,25 25 0,-25-26-16,25 1 15,-49 0 1,49 0 15,-99 0-15,24-25-1,-24 0 1,0 24 0,-25 1 296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7T16:58:09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20389 9376 0,'75'0'62,"-26"0"-46,26 0 0,74 0-1,-25 0 1,49 0-16,-49 0 15,25 0 1,-25 0 0,-25 0-1,25-25 1,-49 25 0,-25 0-1,-26 0 1,1 0-16,0 0 15,0 0 1,0 0 0,-1 0-1,1 0 1,-25-24 15</inkml:trace>
  <inkml:trace contextRef="#ctx0" brushRef="#br0" timeOffset="18388.3584">5804 14362 0,'50'0'94,"-25"0"-78,24 0-1,1 0-15,24 0 16,-24 0-1,24 0 1,-24 0 0,-25 0-1,0 0 1,-1 0 0,1 0 30,0 0 17</inkml:trace>
  <inkml:trace contextRef="#ctx0" brushRef="#br0" timeOffset="25249.9144">5804 15429 0,'0'0'0,"25"0"16,-25-25 93,25 25-109,25 0 16,-50-25-1,24 25 1,1 0 15,25-25-15,-1 0 15,-24 25-15,0 0 15,0 0-15,0 0-16,-25-25 15,49 25 235,26-49-250,-1-26 16,75 26-1,0-26 1,-25-24 0,-25 50-1,-25-1 1,-49 50-16,0-25 16,49 0-1,-24-49 1,0 24-1,24-49 1,-24 50 0,24-1-16,-74 0 15,25 1 1,0 24 0,-25 0-1,0-49 1,0 49-1,0-25-15,24 1 16,-24 24 0,0-25-1,0 25 17,-49-24 14,24 49-30,-25-25-16,26 0 16,-1 25-1,-50-25 1,51 25 0,-26 0-1,0-24 1,1-1-1,24 25 1,0-25-16,0 0 16,1 25-1,-26 0 1,50-25 0,-25 25-1,25-24 1,-25 24-1,0-25 1,1 25-16,-1 0 16,-25 0 15,1 0-15,24 0-1,0 0 1,-25 0-1,26 0 1,-1 0-16,0 0 16,-25 0-1,1 0 17,49 25-1,-25-25 188,-25 0-204,26 0 16,-26 0-15,25 0-16,0 0 16,-24 0-1,-1 0 1,25 0 0,1 0-1,-1 0 1,-25 0-1,1 0 1,24 0 0,0 0-16,-25 0 15,25 0 17,-24 49-17,-1-49 1,25 50-1,-24-50 1,24 49 0,0-49-16,0 25 15,1 0 1,-26 0 0,25 0-1,-24 49 1,49-49-1,-25 0 1,0 24 0,0-24-16,0 25 15,25-1 1,0 1 0,-24 0-1,-1-26 1,25 26-1,0-25 1,0 0 0,0 24-1,0-24 1,0 0 0,0 0-1,0-1 16,0 1 1,0 0-17,0 0 1,0 0 15,0-1 16,0 1-16,0 0-15,0 0 31,25-25-32,-25 25 17,0-1-1,0 1-15,24 0 15,-24 0 0,0 0-15,0-1 15,25 1 0,-25 0 0,0 0 1,25-25-17,-25 25 1,0-1 0,0 1 15,25-25-16,-25 25 17,0 0-1,0 0-15,0 24 359,0-24-375,0 25 15,0-25 1,0-1-1,0 1 1,0 0 0,0 0-1,0 0 1,0 24 0,0 1-1,0-25 16,0-1-15,0 1 15,0 0-15,0 0 0,0 0 30,25-25-30,-1 24 31,1-24 0</inkml:trace>
  <inkml:trace contextRef="#ctx0" brushRef="#br0" timeOffset="29705.8722">14015 13618 0,'24'0'62,"1"25"-62,50 74 16,-26 50 0,26-1-1,-1 1 1,25 0 0,-49-74-16,-25-26 15,0-49 1,-25 25-1,0 74 1,0 0 0,0 25-1,0-24-15,0-1 16,0-25 0,0 1-1,0 24 1,0-25-1,-25 150 1,25-125-16,-25-25 16,25-24-1,-25-1 1,25-24 15,0 0 344,-25-25-328,25 25-16,-24-25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37501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Generate 1 To 10 Number With Their Square And Cube And Also Display Their Addition (Square + Cube)</a:t>
            </a:r>
          </a:p>
          <a:p>
            <a:r>
              <a:rPr lang="en-US" sz="2800" b="1" dirty="0" smtClean="0">
                <a:solidFill>
                  <a:srgbClr val="002060"/>
                </a:solidFill>
              </a:rPr>
              <a:t>Expected result: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Number 	Square	Cube 		Addition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1		 1		 1		1 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2		4		8		12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3		9		27		36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39520" y="2152080"/>
              <a:ext cx="8385120" cy="2000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160" y="2142720"/>
                <a:ext cx="8403840" cy="20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314943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Generate Number From 1 To 10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Also Display Their Square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Also Display Their Cube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Also Display Their Addition(Square + Cube)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  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0191" y="2756847"/>
            <a:ext cx="8721970" cy="3425589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Generate </a:t>
            </a:r>
            <a:r>
              <a:rPr lang="en-US" sz="2400" b="1" dirty="0" smtClean="0">
                <a:solidFill>
                  <a:srgbClr val="002060"/>
                </a:solidFill>
              </a:rPr>
              <a:t>10 </a:t>
            </a:r>
            <a:r>
              <a:rPr lang="en-US" sz="2400" b="1" dirty="0">
                <a:solidFill>
                  <a:srgbClr val="002060"/>
                </a:solidFill>
              </a:rPr>
              <a:t>To </a:t>
            </a:r>
            <a:r>
              <a:rPr lang="en-US" sz="2400" b="1" dirty="0" smtClean="0">
                <a:solidFill>
                  <a:srgbClr val="002060"/>
                </a:solidFill>
              </a:rPr>
              <a:t>1 Number (Having 4 Difference) </a:t>
            </a:r>
            <a:r>
              <a:rPr lang="en-US" sz="2400" dirty="0" smtClean="0">
                <a:solidFill>
                  <a:srgbClr val="002060"/>
                </a:solidFill>
              </a:rPr>
              <a:t>With Their Square And Cube And Also Display Their Addition (Square + Cube)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Expected result:</a:t>
            </a:r>
          </a:p>
          <a:p>
            <a:r>
              <a:rPr lang="en-US" sz="2400" dirty="0">
                <a:solidFill>
                  <a:srgbClr val="002060"/>
                </a:solidFill>
              </a:rPr>
              <a:t>Number 	</a:t>
            </a:r>
            <a:r>
              <a:rPr lang="en-US" sz="2400" dirty="0" smtClean="0">
                <a:solidFill>
                  <a:srgbClr val="002060"/>
                </a:solidFill>
              </a:rPr>
              <a:t>Square	</a:t>
            </a:r>
            <a:r>
              <a:rPr lang="en-US" sz="2400" dirty="0">
                <a:solidFill>
                  <a:srgbClr val="002060"/>
                </a:solidFill>
              </a:rPr>
              <a:t>	Cube 		</a:t>
            </a:r>
            <a:r>
              <a:rPr lang="en-US" sz="2400" dirty="0" smtClean="0">
                <a:solidFill>
                  <a:srgbClr val="002060"/>
                </a:solidFill>
              </a:rPr>
              <a:t>Addition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10</a:t>
            </a:r>
            <a:r>
              <a:rPr lang="en-US" sz="2400" dirty="0">
                <a:solidFill>
                  <a:srgbClr val="002060"/>
                </a:solidFill>
              </a:rPr>
              <a:t>		 </a:t>
            </a:r>
            <a:r>
              <a:rPr lang="en-US" sz="2400" dirty="0" smtClean="0">
                <a:solidFill>
                  <a:srgbClr val="002060"/>
                </a:solidFill>
              </a:rPr>
              <a:t>100</a:t>
            </a:r>
            <a:r>
              <a:rPr lang="en-US" sz="2400" dirty="0">
                <a:solidFill>
                  <a:srgbClr val="002060"/>
                </a:solidFill>
              </a:rPr>
              <a:t>		 </a:t>
            </a:r>
            <a:r>
              <a:rPr lang="en-US" sz="2400" dirty="0" smtClean="0">
                <a:solidFill>
                  <a:srgbClr val="002060"/>
                </a:solidFill>
              </a:rPr>
              <a:t>1000</a:t>
            </a:r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en-US" sz="2400" dirty="0" smtClean="0">
                <a:solidFill>
                  <a:srgbClr val="002060"/>
                </a:solidFill>
              </a:rPr>
              <a:t>11,00 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6		</a:t>
            </a:r>
            <a:r>
              <a:rPr lang="en-US" sz="2400" dirty="0" smtClean="0">
                <a:solidFill>
                  <a:srgbClr val="002060"/>
                </a:solidFill>
              </a:rPr>
              <a:t> 36</a:t>
            </a:r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en-US" sz="2400" dirty="0" smtClean="0">
                <a:solidFill>
                  <a:srgbClr val="002060"/>
                </a:solidFill>
              </a:rPr>
              <a:t> 216</a:t>
            </a:r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en-US" sz="2400" dirty="0" smtClean="0">
                <a:solidFill>
                  <a:srgbClr val="002060"/>
                </a:solidFill>
              </a:rPr>
              <a:t>252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2		</a:t>
            </a:r>
            <a:r>
              <a:rPr lang="en-US" sz="2400" dirty="0" smtClean="0">
                <a:solidFill>
                  <a:srgbClr val="002060"/>
                </a:solidFill>
              </a:rPr>
              <a:t> 4</a:t>
            </a: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smtClean="0">
                <a:solidFill>
                  <a:srgbClr val="002060"/>
                </a:solidFill>
              </a:rPr>
              <a:t>  </a:t>
            </a: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smtClean="0">
                <a:solidFill>
                  <a:srgbClr val="002060"/>
                </a:solidFill>
              </a:rPr>
              <a:t> 8</a:t>
            </a:r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en-US" sz="2400" dirty="0" smtClean="0">
                <a:solidFill>
                  <a:srgbClr val="002060"/>
                </a:solidFill>
              </a:rPr>
              <a:t>12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84240" y="3357720"/>
              <a:ext cx="6018840" cy="2366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4880" y="3348360"/>
                <a:ext cx="6037560" cy="23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100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148</cp:revision>
  <dcterms:created xsi:type="dcterms:W3CDTF">2021-11-08T00:20:31Z</dcterms:created>
  <dcterms:modified xsi:type="dcterms:W3CDTF">2022-09-08T11:45:55Z</dcterms:modified>
</cp:coreProperties>
</file>