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4:39:3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10195 0,'49'0'78,"-24"49"-62,0-24-16,0 25 16,24 24-1,-24 25 1,25-49 0,-25 0-1,-25-1 1,25-49-1,-1 0 17,1 0-1,25 0-15,49-74-1,25-75 1,99-49-1,50 24-15,-74 0 16,-1 50 0,-49 50-1,-100 49 1,-24 25 0,0-25-1,0 25 16</inkml:trace>
  <inkml:trace contextRef="#ctx0" brushRef="#br0" timeOffset="8632.3673">23937 10368 0,'0'25'78,"0"25"-78,0-1 16,0 1-1,24 0 1,1-26 0,-25 1-1,0 0 17,25-25-32,0 0 62,24-25-46,-24 0-1,50-24 1,-1-50 0,25-1-16,75-48 15,-25 24 1,-75 49-1,-24 25 1,-1 26 0,1-1-1,-50 0-15,25 25 16,-25-25 15,25 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31083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Starting Number And Ending Number From The User To Display That Number With Proper Sequence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As, User Input 5 As Starting Number And 10 As A Ending Number, Then It Should Display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5, 6, 7, 8, 9,10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37216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Starting Number From The User 		// 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Ending Number From The User 		// 10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All The Number From Starting To Ending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88339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Generate Number From 1 To 100 With Properly 4 Number Difference. As 1 5 9 13 17 ….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90160" y="3464640"/>
              <a:ext cx="2393640" cy="375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0" y="3455280"/>
                <a:ext cx="24123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140</cp:revision>
  <dcterms:created xsi:type="dcterms:W3CDTF">2021-11-08T00:20:31Z</dcterms:created>
  <dcterms:modified xsi:type="dcterms:W3CDTF">2022-09-08T11:45:48Z</dcterms:modified>
</cp:coreProperties>
</file>