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4:41:23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17562 7144 0,'49'0'16,"-24"25"0,25 24-1,-25-24 1,-1 0 15,-24 0-31,0-1 16,0 1 15,25-25 78,0 0-77,0 0-17,24 0 1,1-25-1,24 1 1,75-26 0,0-24-16,-50 24 15,0 0 1,-74 26 0,0 24-1,50-50 1,-51 50-1,-24-25 1,25 25 0,-25-25 31</inkml:trace>
  <inkml:trace contextRef="#ctx0" brushRef="#br0" timeOffset="6913.9886">19199 9500 0,'0'0'0,"0"-25"16,49 25 0,1 0-1,49 0 1,25-24 0,0 24-1,174 0 1,-25 0-1,-50 0 1,-25 0 0,-24 0-16,-75 0 15,1 0 1,-1 0 0,-25 0-1,-24 0 1,-1 0-1,26 0 1,-1 0 0,25-50-16,-49 25 203,0 25-188,24-25 1,50 25 0,-25 0-1,-24 0-15,-50 0 16,-1 0 0,26 0-1,-25 0 16,24 0-15,51-24 0,-51 24-1,1 0-15,-25 0 16,-1 0 0,1-25 15</inkml:trace>
  <inkml:trace contextRef="#ctx0" brushRef="#br0" timeOffset="12493.6546">27756 2009 0,'-24'0'16,"24"25"31,0 49-32,0 1 1,0 74-1,0-50 1,0 25 0,0-99-16,0-1 31,24-24 47</inkml:trace>
  <inkml:trace contextRef="#ctx0" brushRef="#br0" timeOffset="13412.8055">28153 2108 0,'0'25'94,"0"0"-78,0 25-16,0-1 15,0-24 1,50 0 31,-25-25-32,24 0 1,-24 0-16,0 0 31,-25-25 32,0-25-48,0 1 1,0 24 0,0 0-16,-25 0 15,0 1 17,1-1-17,-1 25 1,0 0-1,0 0 32</inkml:trace>
  <inkml:trace contextRef="#ctx0" brushRef="#br0" timeOffset="19371.6396">27905 2977 0,'0'0'0,"25"0"0,0 0 16,0 0 62,49-25-62,-24-25-1,24 25-15,-24-49 16,49 24 0,-49 1-1,-26 24 1,26-50-1,0 1 1,-50 49 0,49-24-1,-49-1 1,50-24-16,-25 24 16,-25 0-1,24 1 1,1-1-1,-25-24 1,0-25-16,0 49 16,0 25-1,0-24 1,0 24 0,-49 0-1,24 0-15,0 0 16,-25-24-1,26 49 1,-26-50 0,25 50-1,0-50-15,-49 26 16,0-1 0,-1 0-1,1-25 1,24 50-1,-24 0 1,-1 0 0,26 0-16,-1 0 15,25 0 1,-24 25 0,-51 0-1,51 0 1,-1 0-16,-24 24 15,24-24 1,1 0 0,-1 25-1,0-26 1,1 51 0,-1-26-16,1 26 15,-1 49 1,0 25-1,50-25 1,0 24 0,0-24-16,0-24 15,0 49 1,0-50 0,25-25-1,-25-24 1,50 24-16,-50-24 15,0-25 1,25-1 0,-1 1-1,1 0 1,-25 0 0,50-25-16,-1 25 15,51-25 1,-1 0-1,-25 0 1,-24 0 0,-1 0-16,1 0 15,0 0 1,-26 0 0,1 0 15,25-25-16,-1 0 1,-24-25 0,0 50-1,49-49-15,-49 49 16,0-25 0,0 0-1,25 0 1,-50 1-1,24 24 1</inkml:trace>
  <inkml:trace contextRef="#ctx0" brushRef="#br0" timeOffset="21405.7983">28401 3969 0,'0'25'172,"-24"-1"-94,24 1-47,0 0 48,49-25-64,-24 0 1,0 25-1,24-25 1,1 0 0,-25 0-16,24 0 15,-24 0 1,0 0 0,0 0-1,-25 25 1,25-25-16,-25 24 31,0 1-15,24-25-1,-24 25 32,0 0-31,0 0-1,-24 24 1,-26-24 0,50 25-16,-99-1 15,74-24 1,0-25 0,-24 0-1,24 0 1,0 0-1,0 0-15,0 0 16,25-25 0,-24 25-1</inkml:trace>
  <inkml:trace contextRef="#ctx0" brushRef="#br0" timeOffset="22123.3989">28377 4093 0,'0'-25'94,"24"25"-94,26 0 16,-25-25-1,24 25 1,1 0-1,-25-25 1,0 1 0,-1 24-16,1 0 31,0-25-15,0 25 62</inkml:trace>
  <inkml:trace contextRef="#ctx0" brushRef="#br0" timeOffset="23930.2842">29865 1414 0,'0'49'94,"0"-24"-78,25-25-1,-25 50 1,0-25 15,0-1 1,0 1-32,0 0 78</inkml:trace>
  <inkml:trace contextRef="#ctx0" brushRef="#br0" timeOffset="24905.7154">30113 1463 0,'0'25'125,"25"0"-110,-25 0 1,24-25-16,1 25 31,0-25 32,0 0-16,0-25-16,-25 0-16,0 0 17,0 0-1,0 1 0,-25 24 0,-25-25-15,25 25 0,1 0-1,-1 0 1</inkml:trace>
  <inkml:trace contextRef="#ctx0" brushRef="#br0" timeOffset="25822.4946">30138 1935 0,'0'49'109,"0"1"-93,24 49 0,-24-24-1,0 24-15,0 0 16,0 0 0,0 0-1,0-24 1,0-1-1,0-24-15,0-25 32</inkml:trace>
  <inkml:trace contextRef="#ctx0" brushRef="#br0" timeOffset="27025.9191">30063 3101 0,'25'24'78,"0"51"-62,0-50-1,-25-1-15,0 26 16,24-25 0,-24 0-1,25 24 1,-25-24-1,25 25 1,0-50 47,0 0-48,0 0 1,49-50-1,-24-24 1,24-26 0,-24 26-1,-1 24-15,-24 1 16,0 24 0,0-25-1,-25 26 32</inkml:trace>
  <inkml:trace contextRef="#ctx0" brushRef="#br0" timeOffset="33202.8664">29021 3820 0,'0'0'0,"-24"-25"78,-1 25-78,0 0 15,0 0 17,0 0-17,1 0 1,-26 0-1,25-25 1,-24 25 0,24 0-1,0 0 1,0 0 0,0 0-16,1 0 15,-1 0 1,-25 0 15,25 0-15,1 0-1,-26 25 1,25 0 0,-24-25-1,-1 0 1,25 25-1,0 0-15,-24-25 16,24 49 0,0-49-1,0 25 1,1 0 0,-1-25-16,25 25 15,-50-1 1,25 26-1,0-50 1,25 25 0,-24 24-1,-1 1 17,25-25-17,0 0-15,-25 24 16,25-24-1,0 25 17,0-26-1,0 26-15,0-25-1,0 24 1,0-24-1,25 0 1,0 0 0,24 0-1,1 49 1,-25-49 0,24 0-1,-49-1-15,25 1 16,0 0 15,0 0-15,24 0-1,1 0 1,-25-25 0,24 0-16,-24 0 15,25 0 1,-25 0-1,-1 0 1,1 0 0,0 0-1,0 0 17,0 0-17,-1 0-15,1 0 31,0 0-15,0 0 0,24-25-1,-24 25 17,0-25-17,0 25 1,0-25-1,-25 0 1,24 25 0,-24-25-1,25 25 1,0 0 109</inkml:trace>
  <inkml:trace contextRef="#ctx0" brushRef="#br0" timeOffset="48996.9273">6896 11410 0,'74'0'62,"-24"25"-46,24-25 0,1 0-1,73 0-15,-24 0 16,-24 0 0,24 0-1,-25 0 1,-25 0-1,1-25 1,-26 25-16,-24 0 16,25-25-1,-25 25 1,-1 0 0,1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14:55:24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19174 10641 0,'25'0'63,"0"0"-48,-1 0 1,1 0-1,0 0 17,-25 25-32,25-25 31,0 25-15,-1-25 15,51 0-16,-1 0-15,26-25 16,-1 0 0,25-49-1,0-25 1,25-25 0,-25 24-16,-25 26 15,0 49 1,-49 0-1,-50 1 1,24 24 0,26-25-1,0 0 1,-26 25 0</inkml:trace>
  <inkml:trace contextRef="#ctx0" brushRef="#br0" timeOffset="10595.8051">14213 13667 0,'25'0'93,"24"0"-77,51 0 0,-1 0-16,50 0 15,0 0 1,99 0 0,-50 0-1,25 0 1,50 0-1,-74 0 1,-75 0-16,-50 0 16,0 0-1,-24 0 1,-25 0 0,0 0 202,49 0-202,1 0 0,73-24-1,76-1 1,98-25-16,-49 50 15,-149-25 1,-50 25 0,-24 0-1,24 0 1,-49 0-16,0 0 16,0 0-1,0 0 16,-1 0-15,1 0 0,0 0 15,0 0 0,24 0 266,-24 0-266,0 0 266,0 0-281,0 0-1,24 0 1,1 0 0,-1 0-1,1 0-15,-25 0 16,49 0 0,-49 0-1,0 0 1,0 0-1,-1 0 1,1 0-16,0 0 31,0 0 1,0 0-1,24 0 234,1 0-265,0 0 16,49 0 0,-50 0-1,26 0 1,-26 0 0,-24 25-16,0 0 15,0-25 1,0 0-1,-1 25 17,1-25 15,-25 25-1,25-25-30,0 0 15,-25 24 79,25-24 46,-1 0-94,-24 25-46,25-25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0"/>
            <a:ext cx="11477767" cy="2951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Large Number As Starting And Lower Number As Ending Number, Display That Number From Large To Lower.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As User Input 10 As Large Number And 5 As Lower Number, Then It Should Display As: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10,9,8,7,6,5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2560" y="509040"/>
              <a:ext cx="8555040" cy="360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200" y="499680"/>
                <a:ext cx="8573760" cy="36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3251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largest number from the user  				// 10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lowest number from the user 				//  5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 all the number from largest to lowest number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// 10 9 8 7 6 5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>
              <a:lnSpc>
                <a:spcPct val="17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9"/>
            <a:ext cx="8721970" cy="2000464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Large Number As Starting And Lower Number As Ending Number, Display That Number From Large To Lower </a:t>
            </a:r>
            <a:r>
              <a:rPr lang="en-US" sz="2400" b="1" dirty="0" smtClean="0">
                <a:solidFill>
                  <a:srgbClr val="002060"/>
                </a:solidFill>
              </a:rPr>
              <a:t>And Find Their Sum.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16680" y="3616560"/>
              <a:ext cx="2313000" cy="131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7320" y="3607200"/>
                <a:ext cx="233172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90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138</cp:revision>
  <dcterms:created xsi:type="dcterms:W3CDTF">2021-11-08T00:20:31Z</dcterms:created>
  <dcterms:modified xsi:type="dcterms:W3CDTF">2022-09-08T11:45:43Z</dcterms:modified>
</cp:coreProperties>
</file>