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01:13:14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8607 6127 0,'0'49'78,"25"51"0,0-100-31,0 0-16,-1 0 0,26 0-15,0-50-1,-1 25 1,50-49 0,-24-1-1,-25 26-15,-1 24 16,-49 0 0,25 25-1</inkml:trace>
  <inkml:trace contextRef="#ctx0" brushRef="#br0" timeOffset="2550.6919">23515 7516 0,'49'0'125,"1"0"-109,0 0-1,24 0 1,0 0-1,1 0 1,-1 0 0,50 0-1,25 0 1,-50 0 0,1-25-1,-26 25-15,0 0 16,1 0-1,-1 0 1,-24 0 0,-1 0-1,-24 0 17,25 0-17,0 0 1,-26 0 15,1 0 0,0 0 16</inkml:trace>
  <inkml:trace contextRef="#ctx0" brushRef="#br0" timeOffset="5662.753">18579 8136 0,'0'50'94,"0"49"-78,0-50-1,0 1 1,0-25 0,0 0 15,0-1-15</inkml:trace>
  <inkml:trace contextRef="#ctx0" brushRef="#br0" timeOffset="6060.0138">18827 8458 0,'25'0'62,"-25"25"-30,0 25-17,0-25-15,0-1 16,0 1 0,0 0-1</inkml:trace>
  <inkml:trace contextRef="#ctx0" brushRef="#br0" timeOffset="7241.7963">19149 8210 0,'0'0'0,"25"0"15,-25-24 32,25 24-31,0 0-1,-1 0 1,1 0 0,25 0-1,-25 0 17,-25 24 30,0 1-46,0 0-1,0 0 17,0 0 30,0-1-31,24 1 1,1-25-17,0 0 1,-25 25-1,0 0 17,0 0 15,0-1 15</inkml:trace>
  <inkml:trace contextRef="#ctx0" brushRef="#br0" timeOffset="7893.2294">19993 8508 0,'0'25'78,"0"0"-78,0-1 16,0 1 15,-25-25-15,25 25-1</inkml:trace>
  <inkml:trace contextRef="#ctx0" brushRef="#br0" timeOffset="8804.8324">20191 8136 0,'-25'25'172,"25"0"-109,0-1-32,0 1 0,0 0 1,25-25-17,25 50 1,24-26-1,-49-24-15,0 25 16,-1 0 15,-24 0 1,25-25-17,-25 25 32,0-1 31,-25-24-47</inkml:trace>
  <inkml:trace contextRef="#ctx0" brushRef="#br0" timeOffset="9293.1548">20241 8210 0,'0'0'0,"0"-24"47,0-1-31,24 0 15,1 25-15,0-25-1,25 0-15,-26 25 16,26 0 0,-50-24-1,25 24 1</inkml:trace>
  <inkml:trace contextRef="#ctx0" brushRef="#br0" timeOffset="9718.4372">21034 8781 0,'0'25'31,"0"-1"32,0 1-32,-24-25-31,-1 25 31,-25-25-15</inkml:trace>
  <inkml:trace contextRef="#ctx0" brushRef="#br0" timeOffset="10673.0685">21134 8186 0,'24'-25'31,"26"25"-15,0 0 0,49 0-1,-25 0 1,-24 0 0,-1 0-1,-24 0 1,-25 25 93,0 24-93,0 26-1,0 98 1,0-98 0,0-26-1,0-24 1,0 0 0,0 0-16</inkml:trace>
  <inkml:trace contextRef="#ctx0" brushRef="#br0" timeOffset="11062.3275">21828 8682 0</inkml:trace>
  <inkml:trace contextRef="#ctx0" brushRef="#br0" timeOffset="11420.5633">22349 8607 0</inkml:trace>
  <inkml:trace contextRef="#ctx0" brushRef="#br0" timeOffset="11712.7582">23465 8359 0</inkml:trace>
  <inkml:trace contextRef="#ctx0" brushRef="#br0" timeOffset="12771.4588">24011 8037 0,'0'0'0,"50"0"16,-1 0 0,1 0-16,-25 0 15,-1 0 1,1 0 0,-25 25 30,0-1 1,0 1 0,0 0-31,0 0-1,0 0 1,0-1 15,0 1 16,0 0 0,50-25 47,-25 0-79,-1 0 1,1 0 15,0 0-15</inkml:trace>
  <inkml:trace contextRef="#ctx0" brushRef="#br0" timeOffset="14299.469">25053 7937 0,'-25'-24'16,"0"24"15,25-25 0,-25 25-31,1 0 47,-1 0-31,0 0 46,25 25-15,0 24 47,0-24-79,0 0 1,25-25 0,0 0 15,-1 25-16,1-25 48,0 0 31,0 0-63,-25-50-31,25 25 31,-25 0 0,0 1-15,0 48 109,24 1-109,1 25-1,-25 0 1,25 24 0,0 25-1,-25-24-15,25-26 16,-25-24 15,0 0-15,0 0 140,0-1-125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01:18:47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25226 9872 0,'25'50'125,"0"-25"-125,-25-1 15,25 1 32,0-25 16,-1 0-63,26 0 15,49-49 1,0-26 0,100-24-1,49-50 1,-124 75-1,-25 49 1,-49-25 0,-25 50-16,24-24 15,-24-1 1,25 0 0,-1 25-1,1-25 1,-25 0-1,24 25 1,-49-24 0,25 24-1,25-25-15,-26 25 47</inkml:trace>
  <inkml:trace contextRef="#ctx0" brushRef="#br0" timeOffset="2113.3566">6573 11832 0,'25'0'78,"0"25"-78,0-1 16,-1-24 0,76 0-1,-26 0 1,25 0-1,25 25 1,-49-25-16,-1 0 16,1 0-1,-26 0 1,1 0 0,-1 0-1,-24 0 1,50 25-16,-26-25 15,-24 0 1,0 0 0,0 0 15</inkml:trace>
  <inkml:trace contextRef="#ctx0" brushRef="#br0" timeOffset="4902.481">16545 7516 0,'25'0'187,"-1"0"-171,1 0 15,0 0 0,0 49 32,0 26-48,-25-50 1,24-1-16,-24 1 16,0 0 15,0 0 0,0 0-15,25-25 109,0 0-94,0 0-15,0 0-16,-1 0 15</inkml:trace>
  <inkml:trace contextRef="#ctx0" brushRef="#br0" timeOffset="5288.3536">17090 7689 0,'0'25'125,"0"0"-125,0 0 16,0 0 15</inkml:trace>
  <inkml:trace contextRef="#ctx0" brushRef="#br0" timeOffset="6511.3154">17264 7218 0,'0'25'63,"25"49"-48,-25 1 1,25-50 0,-1-1-1,-24 1 1,25-25-16,0 0 31,0 0-15,0 0-1,-1 0 1,1 0 0,0 0 30,0 0 33,0 0-64,0 0 1,-1 25-1,1 0-15,0 0 16</inkml:trace>
  <inkml:trace contextRef="#ctx0" brushRef="#br0" timeOffset="6860.5332">18083 7417 0,'24'0'47,"1"24"-31,-25 1 0,0 25-1,0-25 1,0-1 15</inkml:trace>
  <inkml:trace contextRef="#ctx0" brushRef="#br0" timeOffset="7542.2869">18380 6499 0,'25'0'63,"0"49"-48,-25 26 1,25-1 0,-25 1-1,0-26 1,0-24-1,49 25 1,-24-25 0,0-25 46,0 0-31,0-75-15,-1-49 0,1 25-16,-25 0 15,0 49 1,0 25 0,0 75 77,-25-1-77</inkml:trace>
  <inkml:trace contextRef="#ctx0" brushRef="#br0" timeOffset="8096.5929">19323 6772 0,'25'-25'47,"49"-25"-47,125-49 16,24-25-1,-25 50 1,-74-1 0,-49 75-1,-51-25 1,1 25-1</inkml:trace>
  <inkml:trace contextRef="#ctx0" brushRef="#br0" timeOffset="8930.6867">20489 6077 0,'24'0'78,"26"0"-63,0-25 1,-1 25 0,26-24-1,-1 24 1,1 0-1,-1 0 1,-49 0-16,0 0 16,-1 24-1,-24 1 1,25 25 0,-25-25 15,0-1 0,0 1-15,0 0-16,25-25 15,-25 25 1,25 0 15,-25-1-15,49 26-1,-24 0 1,0-50-16,-25 24 16,25 1-1,-25 0 17,0 0 46</inkml:trace>
  <inkml:trace contextRef="#ctx0" brushRef="#br0" timeOffset="9790.2416">21481 5829 0,'0'0'0,"0"25"0,0 0 16,0 49-1,0 1 1,0 49 0,0 49-1,0-74 1,0-74-1,0 0 1,25 0 0,-1-25-16,26 0 15,0 0 1,-26-50 0,26-24-1,-25-1 1,-25 1-1,25 24-15,-25 1 16,0 24 0,0 0-1,0-24 1,0 24 0,0-25-1,0 25-15,-25 25 16,0-24-1,0 24 1,0 0 31,1 0 0,-1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2117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Display Number From 1 To 30, Only Odd Number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98520" y="2143080"/>
              <a:ext cx="5974560" cy="105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160" y="2133720"/>
                <a:ext cx="599328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9989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Make A Condition To Generate Number From 1 To 30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Only Odd Number From 1 To 30 Range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Display Number From 1 To 30, Only Even Number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66280" y="2098440"/>
              <a:ext cx="7260120" cy="219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920" y="2089080"/>
                <a:ext cx="727884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60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131</cp:revision>
  <dcterms:created xsi:type="dcterms:W3CDTF">2021-11-08T00:20:31Z</dcterms:created>
  <dcterms:modified xsi:type="dcterms:W3CDTF">2022-09-08T11:45:38Z</dcterms:modified>
</cp:coreProperties>
</file>