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07T01:35:45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15850 7987 0,'0'-25'16,"0"50"77,0 25-77,0-25-16,0 24 16,0 1-16,0-1 15,0 1-15,0-25 0,0 0 16,0-1 0,0 1 15,25-25 0,49-25 16,-24-74-31,-50 74-1,198-123-15,-198 98 16,75-25-16,-75 51 0,74-51 0,-24 26 15,-50 24 1,50 0-16,-50 0 16,49 25-1</inkml:trace>
  <inkml:trace contextRef="#ctx0" brushRef="#br0" timeOffset="9122.7313">12030 9327 0,'0'0'0,"25"0"109,25 0-109,24 0 16,1 0-1,24 0 1,-25 0-1,25 0 1,-24 0-16,-1 0 16,25 0-1,-24 0 1,-26 0 0,1 0-1,-25 0 1,24 0-16,-24 0 15,25 0 1,-25 0 0,24 0-1,-24 0 1,25 0 0,-25 0-1,24 0-15,-24 0 16,0 0-1,0 0 1,-1 0 15,26 0-15,-25 0 15,0 0 16,-25-25 62,24 25-93,1-25 47,-25 0 62,0 0-94,25 1-16,-25-26 1,0 25-16,0 0 16,0 1 15,0-1-15,0 0 15,0 0-31,0 0 15,0-24 17,0 24-17,0 0 1,0-25 0,0 26-16,-25-1 15,0-50 1,-24 26-1,-1-1 1,1 1 0,-1-1-1,-74 25-15,74 25 16,1-25 0,24 25-1,0-24 1,0 24-1,0 0 1,1 0 0,-1 0 15,0 0 0,-49 0-15,49 0 171,-50 0-171,-24 0 0,-25 0-1,25 0 1,-50 0-1,75 0 1,24 0-16,0 0 16,26 0-1,-26 0 1,25 0 0,0 0-1,1 0 1,-1 0 15,0 0 0,0 0-15,25 24 15,-25-24-31,25 25 31,-24 0-15,24 0 0,0 0-1,-25 24 1,0 1 15,25-1-15,0-24-1,0 25 1,0-25 0,0-1-1,0 1 1,0 25 0,0-1-1,0-24 1,0 0-16,0 25 15,0-25 1,0-1 0,0 1 15,0 25-15,0-25-1,0-1 1,0 1-16,0 0 15,25 0 1,0 0 0,24 24-1,-24-49 17,0 0-1,0 0 0,-1 0-15,1 0-1,0 0 17</inkml:trace>
  <inkml:trace contextRef="#ctx0" brushRef="#br0" timeOffset="11412.2984">13915 12080 0,'50'0'47,"0"25"-31,24-25-1,-24 24 1,-1 1 0,-24 0-1,0 0-15,-25 0 16,25 0-1,-1-1 1,-24 1 0,0 0-1,25 0 1,25 0 31,-25-25-47,49 0 15,-49 0 1,25 0 0,-1-25-1,-24 0 1,99-74 0,-74 49-1,-26 0-15,26 50 16,-50-24-1,25 24 1,0-25 0,-1 25 15,1 0-15,-25-25-1,25 25 1,0 0-16,0 0 78,-1 0-31</inkml:trace>
  <inkml:trace contextRef="#ctx0" brushRef="#br0" timeOffset="19317.6159">10294 10443 0,'25'0'94,"-25"25"-63,25-1-15,-1-24 15,-24 25 0,0 0-15,25-25 234,0 0-235,25 0-15,-1 0 16,1 0 0,-25 0 15,-1 0 31,1-25-46,0 25 0,-25-25-1,25 1 1,0-1 0,-1-25 15,1 50-16,0-49 1,0 24 0,0 25-1,-25-25 1,24 0 0,26 0-1,0 1 1,-26 24-1,26-25-15,-50 0 16,25 25 0</inkml:trace>
  <inkml:trace contextRef="#ctx0" brushRef="#br0" timeOffset="30557.2917">9575 15850 0,'0'-25'16,"0"50"62,0 25-62,24-25-1,-24-1 1,25-24 31,25 0 15,24-24-46,249-224 0,98-25-16,-148 99 15,-124 75 1,-75 74-1,-24-25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3081" y="1951629"/>
            <a:ext cx="11477767" cy="45242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Write A Python Program To Get 5 Subject Marks, Store Them Into Array, And Also Get Student Name. Find Total And Display Each Subjects Marks.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Expected result: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Hi u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ername!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Your marks is ……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See your all subject marks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English = …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AI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Physics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Computer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dirty="0" smtClean="0">
                <a:solidFill>
                  <a:srgbClr val="002060"/>
                </a:solidFill>
              </a:rPr>
              <a:t>…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Math= </a:t>
            </a:r>
            <a:r>
              <a:rPr lang="en-US" dirty="0">
                <a:solidFill>
                  <a:srgbClr val="002060"/>
                </a:solidFill>
              </a:rPr>
              <a:t>…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02834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 Get Name From The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 Get 5 Subjects Marks From The User  And Store Into The Array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Step3: Display Username 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Step4: Display Total Marks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Step5:  Display Each Marks Of The Subjects To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 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2198" y="655093"/>
            <a:ext cx="6182435" cy="1310185"/>
          </a:xfrm>
          <a:prstGeom prst="round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65599" y="2729552"/>
            <a:ext cx="8721970" cy="35893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Write A Python Program To Get 5 Subject Marks, Store Them Into Array, And Also Get Student Name. Find Total And </a:t>
            </a:r>
            <a:r>
              <a:rPr lang="en-US" sz="1600" b="1" dirty="0" smtClean="0">
                <a:solidFill>
                  <a:srgbClr val="002060"/>
                </a:solidFill>
              </a:rPr>
              <a:t>Average</a:t>
            </a:r>
            <a:r>
              <a:rPr lang="en-US" sz="1600" dirty="0" smtClean="0">
                <a:solidFill>
                  <a:srgbClr val="002060"/>
                </a:solidFill>
              </a:rPr>
              <a:t> And Display Each Subjects Marks.</a:t>
            </a:r>
          </a:p>
          <a:p>
            <a:endParaRPr lang="en-US" sz="1600" b="1" dirty="0" smtClean="0">
              <a:solidFill>
                <a:srgbClr val="002060"/>
              </a:solidFill>
            </a:endParaRPr>
          </a:p>
          <a:p>
            <a:r>
              <a:rPr lang="en-US" sz="1600" b="1" dirty="0" smtClean="0">
                <a:solidFill>
                  <a:srgbClr val="002060"/>
                </a:solidFill>
              </a:rPr>
              <a:t>Expected </a:t>
            </a:r>
            <a:r>
              <a:rPr lang="en-US" sz="1600" b="1" dirty="0">
                <a:solidFill>
                  <a:srgbClr val="002060"/>
                </a:solidFill>
              </a:rPr>
              <a:t>result</a:t>
            </a:r>
            <a:r>
              <a:rPr lang="en-US" sz="1600" b="1" dirty="0" smtClean="0">
                <a:solidFill>
                  <a:srgbClr val="002060"/>
                </a:solidFill>
              </a:rPr>
              <a:t>: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Hi </a:t>
            </a:r>
            <a:r>
              <a:rPr lang="en-US" sz="1600" dirty="0" smtClean="0">
                <a:solidFill>
                  <a:srgbClr val="002060"/>
                </a:solidFill>
              </a:rPr>
              <a:t>username </a:t>
            </a:r>
            <a:r>
              <a:rPr lang="en-US" sz="1600" b="1" dirty="0" smtClean="0">
                <a:solidFill>
                  <a:srgbClr val="002060"/>
                </a:solidFill>
              </a:rPr>
              <a:t>and your class is </a:t>
            </a:r>
            <a:r>
              <a:rPr lang="en-US" sz="1600" dirty="0" smtClean="0">
                <a:solidFill>
                  <a:srgbClr val="002060"/>
                </a:solidFill>
              </a:rPr>
              <a:t>---------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Your marks is ……</a:t>
            </a:r>
          </a:p>
          <a:p>
            <a:r>
              <a:rPr lang="en-US" sz="1600" dirty="0">
                <a:solidFill>
                  <a:srgbClr val="002060"/>
                </a:solidFill>
              </a:rPr>
              <a:t>See your all subject marks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English = …</a:t>
            </a:r>
          </a:p>
          <a:p>
            <a:r>
              <a:rPr lang="en-US" sz="1600" dirty="0">
                <a:solidFill>
                  <a:srgbClr val="002060"/>
                </a:solidFill>
              </a:rPr>
              <a:t>AI = …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Physics = …</a:t>
            </a:r>
          </a:p>
          <a:p>
            <a:r>
              <a:rPr lang="en-US" sz="1600" dirty="0">
                <a:solidFill>
                  <a:srgbClr val="002060"/>
                </a:solidFill>
              </a:rPr>
              <a:t>Computer = …</a:t>
            </a:r>
          </a:p>
          <a:p>
            <a:r>
              <a:rPr lang="en-US" sz="1600" dirty="0">
                <a:solidFill>
                  <a:srgbClr val="002060"/>
                </a:solidFill>
              </a:rPr>
              <a:t>Math= </a:t>
            </a:r>
            <a:r>
              <a:rPr lang="en-US" sz="1600" dirty="0" smtClean="0">
                <a:solidFill>
                  <a:srgbClr val="002060"/>
                </a:solidFill>
              </a:rPr>
              <a:t>…</a:t>
            </a:r>
          </a:p>
          <a:p>
            <a:r>
              <a:rPr lang="en-US" sz="1600" b="1" dirty="0" smtClean="0">
                <a:solidFill>
                  <a:srgbClr val="002060"/>
                </a:solidFill>
              </a:rPr>
              <a:t>Your marks average is = ….</a:t>
            </a:r>
            <a:endParaRPr lang="en-US" sz="1600" b="1" dirty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47000" y="2777040"/>
              <a:ext cx="2491560" cy="2964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7640" y="2767680"/>
                <a:ext cx="2510280" cy="29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178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148</cp:revision>
  <dcterms:created xsi:type="dcterms:W3CDTF">2021-11-08T00:20:31Z</dcterms:created>
  <dcterms:modified xsi:type="dcterms:W3CDTF">2022-09-08T11:45:33Z</dcterms:modified>
</cp:coreProperties>
</file>