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01:37:53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11708 5978 0,'0'0'0,"0"-25"32,25 25 30,-25 25-46,49 0-1,-49 0 1,50-1 0,-1 1 15,-24-25-31,0 0 16,25 0-1,24 0 1,50-49-1,-25-26 1,25 26 0,-74-1-1,24 0-15,-24 25 16,-25 1 0,0 24-1,-1-25 1,1 25-1</inkml:trace>
  <inkml:trace contextRef="#ctx0" brushRef="#br0" timeOffset="5251.1836">4564 9079 0,'25'0'110,"0"0"-95,-1 0 1,51 0-1,24 0 1,50-25 0,-75 0-1,1 25-15,-26-25 16,26 0 0,-26 0-1,26 1 1,-26-26-1,1 50 1,24-50 0,-49 26-1,0-1-15,0 0 16,24-49 0,1 49-1,-25-25 1,0 1-1,-1 24 1,-24 0 0,25-25-1,-25-49 1,25 25-16,-25-25 16,0 49-1,0 0 1,0 1-1,0-1 1,0 25 0,-25-24-1,-49-1 1,-1 25-16,1-24 16,0-1-1,-1 50 1,-24-50-1,-50 1 1,50 24 0,0 0-1,24 0 1,26 25-16,-51 0 16,51 0-1,-26 0 1,-24 0-1,0 0 1,25 0 0,24 0-1,0 25 1,1-25 0,-26 25-16,26 0 15,-1 24 1,25-49-1,1 0 1,-1 25 0,25 0-1,-25-25 1</inkml:trace>
  <inkml:trace contextRef="#ctx0" brushRef="#br0" timeOffset="8900.9913">21605 9153 0,'0'-25'16,"0"0"15,25 25-15,74 0 0,0 0-1,0-24 1,50 24-1,-25 0 1,50 0 0,123 0-1,-123 0-15,-75 0 16,-24 0 0,-1 0-1,1 0 1,-26 0-1,-24 0 1,0 0 0,0 0-1</inkml:trace>
  <inkml:trace contextRef="#ctx0" brushRef="#br0" timeOffset="11128.2778">26888 2654 0,'0'-25'63,"75"25"-1,-26-25-46,26 1-1,-26 24 1,-24 0 0,0 0-1,0 0 48,-25 24-32,0 1-15,0 0-1,0 25 1,0-1-1,0 1 1,0 0 0,0-26-1,0 1 1,0 0 93,25 0-77,24-25-32,-24 25 31,0-25-16,-25 24 1,0 1 47,0 0-17,-25 25-30,-25-26 15,50 1 1,-24 0-17,-1-25 1,0 0 15,25 25 0</inkml:trace>
  <inkml:trace contextRef="#ctx0" brushRef="#br0" timeOffset="11677.1449">27806 3125 0,'0'25'93,"-50"50"-77,26-1 0,-1-49-1,25 0 1,-25-25 0,25 24-1</inkml:trace>
  <inkml:trace contextRef="#ctx0" brushRef="#br0" timeOffset="12768.6365">28302 2282 0,'0'25'31,"0"24"-31,25 51 15,0-51 1,0-24 0,-1 25-1,1-26 1,-25 1 0,25-25-16,0 0 46,0 0-30,-1 0 15,1 0 1,-25-25-17,0 1 32,50 48 125,-50 26-156,25 0-1,-1-1 1,1 26-16,-25-50 15,25 24 1,0-24 0,-25 0-1,0 0 1</inkml:trace>
  <inkml:trace contextRef="#ctx0" brushRef="#br0" timeOffset="14632.7682">26863 3721 0,'25'0'140,"25"-25"-124,-25 0-1,24 25-15,-24-25 16,0 25 0,-25-25 15,25 25-15,0 0 30,-1 0-14,1-24-1</inkml:trace>
  <inkml:trace contextRef="#ctx0" brushRef="#br0" timeOffset="15932.9499">28401 3448 0,'25'0'110,"0"-25"-64,25 25-30,-1-25 0,-24 25-16,0 0 15,0-25 1,-1 25 15,1 0-15,0-24-1,0-1 17,0 25-17,-1 0 1,26-25 0,-25 0-1,0 25 1,49 0-1,-74-25 1,25 25 0,24 0-16,-49-24 15,25-1 1,0 25 0,0 0-1,0-25 16</inkml:trace>
  <inkml:trace contextRef="#ctx0" brushRef="#br0" timeOffset="22227.7194">29766 3969 0,'-50'0'79,"25"25"-64,0-1 1,-74 26-1,50 0-15,-51-26 16,-24 26 0,25 24-1,-25-24 1,50-25 0,-75 24-1,74 1 1,-49 0-1,75-26 1,-26 1-16,1 0 16,24 0-1,-24 0 1,-25-25 0,24 0-1,26 0 1,24 0-1,0-25 1,25 0 0,0-25-1,0 26 1,0-1 0,0-25-1,0 25 1,0 1-1,0-1 1,0-50 0,25 26-16,25-1 15,-1-24 1,75-25 0,0-25-1,-25 49 1,1 1-1,48 24 1,-73 25 0,-1 0-16,1 1 15,24 24 1,25-25 0,-25 25-1,50 0 1,-25 0-1,-50 0 1,1 0 0,-50 0-16,-1 0 15,1 0 1,0 0 0,0 0-1,24 25 1,-24-1 15,0 1-15,-25 0-1,0 0-15,0 0 16,0 0 0,0-1 15,0 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01:43:29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17587 9947 0,'24'0'125,"1"0"-94,25 0-15,-25 0 0,49 0-1,-24 0 1,49-50 0,25 0-16,25-24 15,-25 0 1,0-1-1,-25 26 1,-49-1 0,-26 25-1,26 25-15,-50-25 32</inkml:trace>
  <inkml:trace contextRef="#ctx0" brushRef="#br0" timeOffset="4227.6946">8905 12080 0,'0'-25'47,"74"25"-15,1 0-17,24-25 1,75 25-16,-75 0 15,-25 0 1,-24 0 0,-25 0-1,-1 0 1,1 0 0,0 0 15,25 0 16,-26 0-32,1 0 1,0 0 0,0 0 15,0 0 0,-1 0-31,1 0 16,25 0-1,-1 0 1,1 0 0,-25 0-1,0 0-15,24 0 16,-24 0 15,25 0 0,-25 0 32,-1 0-1,-24-25-46,0 1 15,25 24-15,0 0-1,-25-25 1,25 0 31,-25 0 0,25 25-47,-25-49 15,24 24 1,1 0 0,25 0 15,-25 25-15,-25-25-1,0 1 345,0-1-345,0-50 1,0 51-1,0-26 1,0 0 0,0 26-16,0-26 15,0 25 1,0 0 0,0 1-1,0-1 1,-25 0-1,0 0 1,-25 0 0,26 1-1,-1-1 1,0 25 0,-25 0-1,1-25 1,-1 25-16,1 0 15,-1-25 1,25 25 0,0 0-1,0 0 1,-24 0 0,-1 0 15,25 0-31,1 0 15,-1 0 1,0 0 0,-25 0-1,26 0 1,-26 0 0,0 0-1,26 0 1,-26 0-16,25 0 15,0 0 1,-24 0 0,-26 0-1,26 0 1,24 0 0,0 25-1,-24-25 1,24 0 15,0 25-31,0-25 16,0 0 31,1 25-1,-1-25-14,0 24-32,0 1 15,0-25 17,0 25-17,1-25 48,24 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2 Number From The User, Find Their Square, And Add Both Result, Finally Result Display To User.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19840" y="821520"/>
              <a:ext cx="9367560" cy="2473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0480" y="812160"/>
                <a:ext cx="938628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987397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Step1: Get 1</a:t>
            </a:r>
            <a:r>
              <a:rPr lang="en-US" sz="2000" baseline="30000" dirty="0" smtClean="0">
                <a:solidFill>
                  <a:srgbClr val="002060"/>
                </a:solidFill>
              </a:rPr>
              <a:t>st</a:t>
            </a:r>
            <a:r>
              <a:rPr lang="en-US" sz="2000" dirty="0" smtClean="0">
                <a:solidFill>
                  <a:srgbClr val="002060"/>
                </a:solidFill>
              </a:rPr>
              <a:t> Number From The User 	// 3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Step2: Get 2</a:t>
            </a:r>
            <a:r>
              <a:rPr lang="en-US" sz="2000" baseline="30000" dirty="0" smtClean="0">
                <a:solidFill>
                  <a:srgbClr val="002060"/>
                </a:solidFill>
              </a:rPr>
              <a:t>nd</a:t>
            </a:r>
            <a:r>
              <a:rPr lang="en-US" sz="2000" dirty="0" smtClean="0">
                <a:solidFill>
                  <a:srgbClr val="002060"/>
                </a:solidFill>
              </a:rPr>
              <a:t> Number From The User 	//5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Step3: Find Both Number Square 		//9, 25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Step4: Add Both Number 			//9 + 25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Step5: Display The Result To User		// 34		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End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2 Number From The User, Find Their </a:t>
            </a:r>
            <a:r>
              <a:rPr lang="en-US" sz="2400" b="1" dirty="0" smtClean="0">
                <a:solidFill>
                  <a:srgbClr val="002060"/>
                </a:solidFill>
              </a:rPr>
              <a:t>Cube</a:t>
            </a:r>
            <a:r>
              <a:rPr lang="en-US" sz="2400" dirty="0" smtClean="0">
                <a:solidFill>
                  <a:srgbClr val="002060"/>
                </a:solidFill>
              </a:rPr>
              <a:t>, And Add Both Result, Finally Result Display To User.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05800" y="3411000"/>
              <a:ext cx="3518640" cy="938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440" y="3401640"/>
                <a:ext cx="3537360" cy="9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69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135</cp:revision>
  <dcterms:created xsi:type="dcterms:W3CDTF">2021-11-08T00:20:31Z</dcterms:created>
  <dcterms:modified xsi:type="dcterms:W3CDTF">2022-09-08T11:45:28Z</dcterms:modified>
</cp:coreProperties>
</file>