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7T11:25:02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9426 6276 0,'0'24'62,"0"1"-46,0 25 15,0-25-15,0-1 15,25-24 16,-1 0 0,1 0-32,0 0 1,0-24-1,24-26 1,-24 0 0,25 1-16,-1-1 15,1 1 1,-25 49 0,0-25-1,-1 25 1</inkml:trace>
  <inkml:trace contextRef="#ctx0" brushRef="#br0" timeOffset="6350.275">25995 7689 0,'75'0'31,"-1"0"-15,25 0 0,-24 0-1,49 0-15,49 0 16,26 0-1,74 0 1,-100 0 0,-49 0-1,0 0 1,25 0 0,25 0-16,-50 0 15,-25 0 1,-24 0-1,-26 0 1,26 0 0,-1 0-1,-24 0-15,24 0 16,0 0 0,1 0 202,-1 0-202,25 0 0,100 0-1,-75 0 1,-25 0-16,50 0 15,-50 0 1,25 0 0,-49 0-1,-1 0 1,-24 0 0,-1 0-1,1 0 1,24 0-16,-24 0 15,-25 0 1,-1 0 0,26 0-1,-25 0 17,0 0-1,-1 0 78,1 0-62</inkml:trace>
  <inkml:trace contextRef="#ctx0" brushRef="#br0" timeOffset="17521.4807">2108 2356 0,'-24'0'47,"-1"0"-31,-25 0-1,1 25 17,49 0-17,-25 0-15,25 0 47,0-1 0,0 1-31,0 25-1,0-1 1,0-24-1,0 0 1,25-25 15,-1 0 1,1 0-1,0 0-16,0 0 1,-25-25 0,25 25-16,-25-25 15,0 1 1,24-1 0,-24-25-1,25 25 1,-25 1-1,0-1 1,0 0 0,25 25-1,-25-25-15,25 0 32,-25 1-1,0 48 63,0 26-79,0-25 1,25 24-1,-25 1 1,24-25 0,-24 0 15,0-1-15</inkml:trace>
  <inkml:trace contextRef="#ctx0" brushRef="#br0" timeOffset="17995.234">2406 2480 0,'25'-24'110,"49"-1"-110,1 0 15,-26 0 1,1 0 0,0 25 15,-50-24-15,24 24-1</inkml:trace>
  <inkml:trace contextRef="#ctx0" brushRef="#br0" timeOffset="18739.8904">2604 2604 0,'25'0'141,"0"0"-110,0 0-15,0-24 15,0-1 0,-1 25 1,1-25-17,0 25 1,0 0 15,-25-25-15</inkml:trace>
  <inkml:trace contextRef="#ctx0" brushRef="#br0" timeOffset="20801.2772">3249 2133 0,'0'0'0,"25"-25"16,-25 1-16,25-1 31,-25 0-16,25 0 1,0 25 0,-1 0-16,1 0 31,25 0-15,-25 0-1,-1 0 1,1 0-1,0 0 1,-25 25 31,0 0-31,0 0 15,0-1 0,0 26 0,-25-50-15,25 25 0,-25 0 15,25 24-16,-24-24 1,24 0 0,-25 24 15,25-24 16,0 0 187,0 0-203,0 0-15,0-1 0,0 1-1,0 0 1,0 0 15,0 0 47,25-25 47,-1-25-109,-24 0 0,25 0-1,0 25 1,0-25-1,0 1 17,-25-1-32,24 25 15,26 0 17,0 0-17,-25-25 1,-1 25-1,1 0 1,0 0-16,0 0 16,0 0-1,-1 0 1,1 0 0,0 0 15</inkml:trace>
  <inkml:trace contextRef="#ctx0" brushRef="#br0" timeOffset="23412.3856">2208 3423 0,'0'-25'16,"0"75"62,-25-25-62,25-1-1,0 1-15,0 50 16,0-51-1,0 1 1,0 0 0,0 25-1,0-25 17,0-50 139,25 0-171,-25 0 32,24 25-1,1-25-15,0 25 46,0 0-46,24 0 15,-24 0 16,-25 25-16,25-25 0,-25 25-15,0 0 15,0 0-15,0-1 15,-25-24 16,25 25-47,-25-25 31,25 25-15,-24-25-1,-1 0 17,0 0-1,0 0-15,0 0 15</inkml:trace>
  <inkml:trace contextRef="#ctx0" brushRef="#br0" timeOffset="24275.8168">3026 3547 0,'0'0'0,"0"-25"62,25 25-46,25-49-16,-26 49 15,1-25 1,0 0 0,0 0 15,0 25-15,-25-25-1,24 25 1,-24-24-16,25 24 31</inkml:trace>
  <inkml:trace contextRef="#ctx0" brushRef="#br0" timeOffset="24864.5235">3274 3572 0,'0'-25'203,"25"25"-187,0-50-1,0 50-15,-25-24 16,24 24 0</inkml:trace>
  <inkml:trace contextRef="#ctx0" brushRef="#br0" timeOffset="26354.6764">4266 2877 0,'-24'0'16,"-1"0"-1,0 0 1,0 0 0,25 25-1,0 0 126,0 0-125,0 0-1,0-1 1,0 1-1,0 0 1,0 0 0,0 0-1,25-25 126,0 0-94,0 0 15,-1 0-30,1 0-17,0 0 1,0 0 15,0 0-15,-1 0-1,-24 24-15,25 26 32,-25-25-17,0 0 1,0-1 15,0 1 0,0 0-15,0 0 15,0 0-15,-49-25 15,-1 74-15,-24-49-1,24 24 1,25-49-16,0 25 16,1-25-1,24 25 1,0 0-1,-25-25 1</inkml:trace>
  <inkml:trace contextRef="#ctx0" brushRef="#br0" timeOffset="27342.0248">4242 2952 0,'0'0'0,"24"0"31,-24-25-15,25 0-1,0 0 1,0 25 0,0-24 15,-25-1-16,24 0 1,1 0 0,0 25-1,-25-25 1,25 25 0,-25-24 15,25 24 0</inkml:trace>
  <inkml:trace contextRef="#ctx0" brushRef="#br0" timeOffset="31614.9093">2828 4514 0,'-25'0'94,"0"0"-63,0 0-15,1 0 15,-1 0-15,0 0 30,25 25-30,0 0 0,-25-25-1,25 25 1,0 0 0,0 24-1,-25 1 1,25-25-1,0 24 17,0-24-17,25-25 79,0 0-78,-25-25-1,0 0 1,0 1 0,25-26-1,-25 25 1,0 0-1,0-24 1,0-1 0,25 50-16,-25-25 15,0 1 32,24 24-31,-24 49 93,25-24-93,0-25-1,-25 25 1,0 0 0,25-25-1,0 0 17,-25 24-1</inkml:trace>
  <inkml:trace contextRef="#ctx0" brushRef="#br0" timeOffset="32065.6494">3175 4514 0,'25'-24'16,"0"-1"62,-1 25-62,1 0-1,-25-25 1,25 25 0,0-25 15</inkml:trace>
  <inkml:trace contextRef="#ctx0" brushRef="#br0" timeOffset="32700.9341">3324 4589 0,'25'-25'172,"-1"25"-141,1-25 32</inkml:trace>
  <inkml:trace contextRef="#ctx0" brushRef="#br0" timeOffset="33970.094">3870 4142 0,'0'25'110,"0"0"-95,-25-25 1,25 25 15,0 0 47,0-1-62,99-24 0,-25 0-1,1 25 1,-1 0-1,-24 0-15,-25-25 16,-1 25 0,-24-1 62,0 1-63,0 0 64,-24-25-48,-1 0 0,0 0-31,0 0 16,0 0 15,1 0-15</inkml:trace>
  <inkml:trace contextRef="#ctx0" brushRef="#br0" timeOffset="34605.1538">3919 4118 0,'0'-25'47,"25"25"0,0-25-32,0 25 1,24-25 0,-24 0 15,0 25-15,0-24 15,-25-1-16,24 25 1,1 0 15,-25-25-15</inkml:trace>
  <inkml:trace contextRef="#ctx0" brushRef="#br0" timeOffset="36418.6486">3200 5333 0,'0'0'0,"0"-25"31,0 0 0,0 50 94,25 0-109,-1 25 0,-24-26-1,25 1-15,0 25 16,-25-1 15,0-24 0,0 0 16,0 0 31,25-25-31,0-25 31,-25-25-46,24 26-1,-24-1-16,25 25 17,0-25-1,0 25-15,0 0-1,-1 0 1,1 0-1,0 0 1,0 0 31,-25 25 15,0 0-46,0-1 15,0 1-15,0 0 31,-25-25-32,-25 0 1,1 0 0,24 0 15,0 0-15</inkml:trace>
  <inkml:trace contextRef="#ctx0" brushRef="#br0" timeOffset="37077.0372">3919 5259 0,'25'0'109,"-25"-25"-93,50 25-1,-50-25 1,24 25 0,-24-25-1,25 25 1</inkml:trace>
  <inkml:trace contextRef="#ctx0" brushRef="#br0" timeOffset="37790.1489">4093 5507 0,'25'0'109,"-25"-25"-62,24 0-31,1 0 15,-25 0 0,25 25-15,0-24-1</inkml:trace>
  <inkml:trace contextRef="#ctx0" brushRef="#br0" timeOffset="40549.0008">4539 4961 0,'0'0'0,"25"-25"62,-25 0-31,25 25 1,-25-24-32,25-1 31,-1 25-16,1 0 32,0 0-31,0 0 15,0 0 0,-25 25-15,49 24-16,-24-49 16,0 50-1,-25-25 32,0-1-16,0 1 1,0 0-17,0 0 17,-25-25-17,0 0 16,25 25 1,-25-25-1,25 24-31,0 1 31,-24 0 16,24 0 47,0 0 156,0-1-188,-25-24-46,25 25 31,0 0 0,-25-25-32,25 25 17,0 0-32,0-1 31,0 1 16,0 0-16,-25-25-15,25 25 15,0 0 0,0-50 172,0 0-172,0 0 16,25 25-47,0 0 32,0-25-1,-1 25 0,1 0 32,0 0-48,0 0 16,0 0 1,0 0-1,-1 0-31,-24-24 109</inkml:trace>
  <inkml:trace contextRef="#ctx0" brushRef="#br0" timeOffset="44614.3101">2530 4316 0,'-25'0'78,"0"25"-62,1-25-16,-26 49 15,25-24 1,-49 25-1,49-25 1,0-1 0,25 1 15,-25-25-15,25 25-16,0 25 15,0-1 1,0-24-1,0 25 1,0-1 0,0-24 15,0 25-15,0-25-16,25 24 15,0-24 1,0 25-1,0 24 1,-25-24 0,49 49-1,-24-25 1,-25-49 0,0 0-1,25 0 1,-25-1-1,25-24 204,24 50-203,1 24-1,24 1-15,1 49 16,-1-25 0,-24-24-1,-1 24 1,-24 0 0,25 25-16,-1 0 15,-24-74 1,0-1-1,25-24 1,-50 0 0,24-25-1,1 0-15,0 0 16,0 0 0,74 0-1,-49-25 1,49 0-1,-25 0 1,-24 1-16,-1-1 16,-24 0-1,0 0 1,0 25 0,0 0-1,0-25 1,-1 1-1,1 24-15,0 0 16,0-25 0</inkml:trace>
  <inkml:trace contextRef="#ctx0" brushRef="#br0" timeOffset="46968.441">4440 3696 0,'0'0'0,"25"0"110,0 0-95,-1 0 1,1 0 0,50 0-1,-51 0 1,1 0-1,25 0-15,-50-25 16,25 25 0,-1-25-1,1 25 32,0 25 31,0 50-62,25-26 0,-26 26-1,26-1 1,-25-49-1,0 24 1,-1 1 0,26 24-16,-25-49 15,49 25 1,1 74 0,-1-75-1,-24 26 1,-26-50-16,26 24 15,-25-24 1,0 0 0,-25 0-1,49-1 1,-24 26 0,25 24-16,-1 1 15,1 24 1,-25-49-1,-1-25 1,1-25 0,-25 24-1,0 1 298,0 25-298,0-25-15,-25 24 16,1-24 15,24 0-15,-50 0 15,50-1 0,-25-24-15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7T11:33:02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17115 9674 0,'50'25'78,"-1"24"-63,1-24 1,-25 25 0,0-50-1,-1 24 32,1-24 0,25 0-16,-25 0-15,49 0 0,1 0-1,-26 0 1,26-24-1,49-1 1,-75-25 218,26 50-218,49-25 0,74 25-16,50-49 15,50 24 1,24 0 0,-24-24-1,-25 24 1,-174 0-1,-49 0 1,-1 25-16,-24 0 31,-25-25 32</inkml:trace>
  <inkml:trace contextRef="#ctx0" brushRef="#br0" timeOffset="3345.3589">9599 12303 0,'0'0'0,"0"-25"47,0 1-31,50 24-1,49 0 1,50 0-16,74 0 15,25 0 1,-49 24 0,123-24-1,75 0 1,25 50 0,248 49-16,-174-24 15,-199-1 1,-49-49-1,-99 24 1,-50-24 0,-49 0-1,99-25 204,49 0-203,50 0-1,75-25 1,247-49 0,-173 74-16,-50-25 15,-99 25 1,-49 0-1,-100 0 1,-24 0 0,-1 0-1,-49 0 1,0 0 15,-1 0 0</inkml:trace>
  <inkml:trace contextRef="#ctx0" brushRef="#br0" timeOffset="12873.1167">23862 12254 0,'0'0'0,"0"-25"31,0 0 31,0 0-46,25 25 0,0-25-1,24 25 1,26 0-1,-26 0 1,26 0-16,-1 0 16,1 0-1,24 0 1,198 0 0,-73 0-1,-51 0 1,-98 25-16,-1-25 15,-49 0 1,0 0 0,0 0 15,-1 0 16,1 0 172,50 0-204,-1 0 1,0 0-16,26 0 15,-26 0 1,50 0 0,25 25-1,-50-25 1,-49 25 0,-1-25-16,1 0 15,-25 0 1,0 0 15,-1 0 0,1 0 47,-25 25 469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4223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2060"/>
                </a:solidFill>
              </a:rPr>
              <a:t>Write A Python Program To Get 2 Number From The User Store In Variable, Swap That Number And Then Display The New Value Of Both.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6600" y="723240"/>
              <a:ext cx="10171080" cy="2045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713880"/>
                <a:ext cx="10189800" cy="20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81317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Step1: Get 1</a:t>
            </a:r>
            <a:r>
              <a:rPr lang="en-US" baseline="30000" dirty="0" smtClean="0">
                <a:solidFill>
                  <a:srgbClr val="002060"/>
                </a:solidFill>
              </a:rPr>
              <a:t>st</a:t>
            </a:r>
            <a:r>
              <a:rPr lang="en-US" dirty="0" smtClean="0">
                <a:solidFill>
                  <a:srgbClr val="002060"/>
                </a:solidFill>
              </a:rPr>
              <a:t> Number From The User			A = 2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Step2: Get 2</a:t>
            </a:r>
            <a:r>
              <a:rPr lang="en-US" baseline="30000" dirty="0" smtClean="0">
                <a:solidFill>
                  <a:srgbClr val="002060"/>
                </a:solidFill>
              </a:rPr>
              <a:t>nd</a:t>
            </a:r>
            <a:r>
              <a:rPr lang="en-US" dirty="0" smtClean="0">
                <a:solidFill>
                  <a:srgbClr val="002060"/>
                </a:solidFill>
              </a:rPr>
              <a:t> Number From The User 			B = 4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Step3: Create Temp Variable					T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Step4: Store 1</a:t>
            </a:r>
            <a:r>
              <a:rPr lang="en-US" baseline="30000" dirty="0" smtClean="0">
                <a:solidFill>
                  <a:srgbClr val="002060"/>
                </a:solidFill>
              </a:rPr>
              <a:t>st</a:t>
            </a:r>
            <a:r>
              <a:rPr lang="en-US" dirty="0" smtClean="0">
                <a:solidFill>
                  <a:srgbClr val="002060"/>
                </a:solidFill>
              </a:rPr>
              <a:t> Variable Value To Temp Variable		T = A (T=2)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Step5: Give 2</a:t>
            </a:r>
            <a:r>
              <a:rPr lang="en-US" baseline="30000" dirty="0" smtClean="0">
                <a:solidFill>
                  <a:srgbClr val="002060"/>
                </a:solidFill>
              </a:rPr>
              <a:t>nd</a:t>
            </a:r>
            <a:r>
              <a:rPr lang="en-US" dirty="0" smtClean="0">
                <a:solidFill>
                  <a:srgbClr val="002060"/>
                </a:solidFill>
              </a:rPr>
              <a:t> Value To 1</a:t>
            </a:r>
            <a:r>
              <a:rPr lang="en-US" baseline="30000" dirty="0" smtClean="0">
                <a:solidFill>
                  <a:srgbClr val="002060"/>
                </a:solidFill>
              </a:rPr>
              <a:t>st</a:t>
            </a:r>
            <a:r>
              <a:rPr lang="en-US" dirty="0" smtClean="0">
                <a:solidFill>
                  <a:srgbClr val="002060"/>
                </a:solidFill>
              </a:rPr>
              <a:t> Variable 				A = B (A=4)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Step6: Give Temp  Value To 2</a:t>
            </a:r>
            <a:r>
              <a:rPr lang="en-US" baseline="30000" dirty="0" smtClean="0">
                <a:solidFill>
                  <a:srgbClr val="002060"/>
                </a:solidFill>
              </a:rPr>
              <a:t>nd</a:t>
            </a:r>
            <a:r>
              <a:rPr lang="en-US" dirty="0" smtClean="0">
                <a:solidFill>
                  <a:srgbClr val="002060"/>
                </a:solidFill>
              </a:rPr>
              <a:t> Value				B = T (B = 2)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End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2060"/>
                </a:solidFill>
              </a:rPr>
              <a:t>Write A Python Program To Get 2 Number From The User Store In Variable, Interchange Their Value, Without Creating Temp Variable.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55640" y="3411000"/>
              <a:ext cx="6045840" cy="1161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6280" y="3401640"/>
                <a:ext cx="6064560" cy="11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66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137</cp:revision>
  <dcterms:created xsi:type="dcterms:W3CDTF">2021-11-08T00:20:31Z</dcterms:created>
  <dcterms:modified xsi:type="dcterms:W3CDTF">2022-09-08T11:45:23Z</dcterms:modified>
</cp:coreProperties>
</file>