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11:45:54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17711 7069 0,'0'0'0,"24"0"110,1 0-110,0 0 15,0 0 1,0 0-1,-1 0 17,1 0 30,25 0-31,-1 0-15,1-49 0,49-1-1,-49 25 1,-1-49 0,1 49-16,0-49 15,-26 49 1,51-25-1,-50 1 1,-1 24 0,26 0-1,-25 0 1,0 0-16,0 25 31,-1-49-15,26 49-1,-25-25 1,0 0 0,-1 25-16,1-25 15,0 25 1,0-24 15,0-1-15,-1 25-1,-24-25 1,25 25-16,0 0 31</inkml:trace>
  <inkml:trace contextRef="#ctx0" brushRef="#br0" timeOffset="4057.5728">29592 6648 0,'0'24'79,"25"51"-64,-25-26 1,25-24-16,-25 0 15,24-25 1,1 0 47,0 0-17,0 0-30,0 0 15,49-25-31,-24-49 16,24-1 0,-24-24-1,-1 50 1,-24-26-1,0 50 1,-25 1 0,0-1-16</inkml:trace>
  <inkml:trace contextRef="#ctx0" brushRef="#br0" timeOffset="11326.5303">2952 2977 0,'0'24'125,"0"1"-110,0 25 1,25-1 0,-25-24-1,0 25 1,24-25 31</inkml:trace>
  <inkml:trace contextRef="#ctx0" brushRef="#br0" timeOffset="11863.0334">3200 3001 0</inkml:trace>
  <inkml:trace contextRef="#ctx0" brushRef="#br0" timeOffset="12666.5127">3423 2877 0,'25'0'141,"0"0"-141,-1 25 15,1 0 1,25-25 0,-25 25-1,-1 0 1,26-25-1,-25 24 1,-25 1 15,0 0 16,0 0-16,0 0 16,-25-25-31,0 0-16,-24 0 16</inkml:trace>
  <inkml:trace contextRef="#ctx0" brushRef="#br0" timeOffset="13171.2907">3373 2828 0,'0'-25'78,"50"25"-63,-50-25 1,25 25 0,0 0-1,24-25 1,-24 1-1,0 24-15,0 0 16,-1 0 0,-24-25-1,25 25 1</inkml:trace>
  <inkml:trace contextRef="#ctx0" brushRef="#br0" timeOffset="13936.0591">4018 2977 0,'0'-25'109,"50"25"-109,0-25 16,123-49-1,-49-1 1,-74 75 0,-25-25-1,-1 25 17</inkml:trace>
  <inkml:trace contextRef="#ctx0" brushRef="#br0" timeOffset="14633.7007">4390 2629 0,'50'0'94,"0"0"-79,49 0 1,-25 0 0,25 0-1,-24 0 1,-1 0-1,-24 0 1,-25 0-16,-50 124 125,0-49-109,-24-26-1,49-24 1,0 0-16,-25 0 62</inkml:trace>
  <inkml:trace contextRef="#ctx0" brushRef="#br0" timeOffset="15336.1777">5531 2604 0,'0'-24'31,"25"-1"1,25 25-32,-1-25 15,51-25 1,49-24 0,-75 49-1,25-24 1,-49 24-1,-25 0 1,24-25-16,-24 50 47</inkml:trace>
  <inkml:trace contextRef="#ctx0" brushRef="#br0" timeOffset="16645.6217">3770 4043 0,'0'75'140,"0"-26"-124,0 26-1,0-51 1,0 1 0,0 0-1,0 25 1,0-26 0,0 1 15</inkml:trace>
  <inkml:trace contextRef="#ctx0" brushRef="#br0" timeOffset="17747.5946">3994 4242 0</inkml:trace>
  <inkml:trace contextRef="#ctx0" brushRef="#br0" timeOffset="18521.8413">4018 3994 0,'50'0'110,"-25"0"-95,24-25 1,-24 25 15,0 0 16,0 25 31,0 49-62,-25 0-1,24-49 1,-24 0 0,0 0 15,25-25 16</inkml:trace>
  <inkml:trace contextRef="#ctx0" brushRef="#br0" timeOffset="19128.6808">4614 3969 0,'49'0'125,"26"0"-110,-26-25 1,26-25 0,-1 26-1,-24-26 1,-1 50 0,-24-25-1,25 0-15,-25 25 16,24-24-1,-24-1 1,0 25 0,0 0-1</inkml:trace>
  <inkml:trace contextRef="#ctx0" brushRef="#br0" timeOffset="19835.3281">5159 3671 0,'0'-25'94,"25"25"-63,0 0-31,25 0 16,-1 0-1,1 0 16,-25 0 1,-25 25 61,24 0-77,-24 0 15,0 0 32</inkml:trace>
  <inkml:trace contextRef="#ctx0" brushRef="#br0" timeOffset="20888.19">5730 3646 0,'0'0'0,"25"-25"16,24 1 15,51-1-15,-1-25-16,50-24 15,49-1 1,0-49 0,-24 25-1,0 25 1,-25-25 0,-50 74-1,-74-25 1,24 25-1,-24 25-15,0 0 32,0-24-17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11:51:35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19472 9699 0,'0'24'94,"0"1"-78,0 0-1,0 25 1,24 24-1,-24-24-15,25 24 16,0-24 15,-25-25 1,50-25 61,-25-25-77,49-25 0,25-49-1,25 0-15,-49 49 16,-26-24-1,1 74 1,-50-50 0,49 50-1,-49-25 1,50 0-16</inkml:trace>
  <inkml:trace contextRef="#ctx0" brushRef="#br0" timeOffset="4715.8358">13047 11857 0,'0'-25'16,"0"50"93,0-1-93,25 1-1,-25 25 1,25-1 0,0-24-1,-25 0-15,0 0 16,24-25-1,1 0 48,0 0-47,0 0 30,0 0 1,24-99 16,1 99 156,49 0-219,0 0 15,25-25 1,0 0-1,-49 0 1,-1 0 0,-49 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4509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Hours And Then Convert Hours To Second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62720" y="803520"/>
              <a:ext cx="9778320" cy="1741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3360" y="794160"/>
                <a:ext cx="9797040" cy="176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21442" y="1621833"/>
            <a:ext cx="9144000" cy="326406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hours from the user  		/ 1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Convert hours to second 		/ 3600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second to user 	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Second And Then Convert Second To Hours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96920" y="3455640"/>
              <a:ext cx="2572200" cy="89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7560" y="3446280"/>
                <a:ext cx="2590920" cy="9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40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130</cp:revision>
  <dcterms:created xsi:type="dcterms:W3CDTF">2021-11-08T00:20:31Z</dcterms:created>
  <dcterms:modified xsi:type="dcterms:W3CDTF">2022-09-08T11:45:17Z</dcterms:modified>
</cp:coreProperties>
</file>