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t="-3000" r="-2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015" y="3024554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020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Program That Performs All Arithmetic Operations On Two Variables.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3895" y="520504"/>
            <a:ext cx="3235569" cy="1069145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1320" y="815454"/>
            <a:ext cx="6728346" cy="334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Two Number From User</a:t>
            </a:r>
          </a:p>
          <a:p>
            <a:pPr rtl="1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Perform Addition On Two Number And Display To User</a:t>
            </a:r>
          </a:p>
          <a:p>
            <a:pPr rtl="1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Perform Subtraction On Two Number And Display To User</a:t>
            </a:r>
          </a:p>
          <a:p>
            <a:pPr rtl="1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Perform Multiplication On Two Number And Display To User</a:t>
            </a:r>
          </a:p>
          <a:p>
            <a:pPr rtl="1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Perform Division On Two Number And Display To User</a:t>
            </a:r>
          </a:p>
          <a:p>
            <a:pPr rtl="1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Perform Modulus On Two Number And Display To User</a:t>
            </a:r>
          </a:p>
          <a:p>
            <a:pPr rtl="1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</a:p>
          <a:p>
            <a:pPr rtl="1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Program That Performs All Arithmetic Operations On </a:t>
            </a:r>
            <a:r>
              <a:rPr lang="en-US" sz="2400" dirty="0" smtClean="0">
                <a:solidFill>
                  <a:srgbClr val="002060"/>
                </a:solidFill>
              </a:rPr>
              <a:t>Three </a:t>
            </a:r>
            <a:r>
              <a:rPr lang="en-US" sz="2400" dirty="0">
                <a:solidFill>
                  <a:srgbClr val="002060"/>
                </a:solidFill>
              </a:rPr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94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88</cp:revision>
  <dcterms:created xsi:type="dcterms:W3CDTF">2021-11-08T00:20:31Z</dcterms:created>
  <dcterms:modified xsi:type="dcterms:W3CDTF">2022-09-08T11:25:32Z</dcterms:modified>
</cp:coreProperties>
</file>