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2:57:32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26690 3919 0,'-25'0'31,"25"25"0,0 25-15,0 24-1,0 0 1,0 125-16,0-75 16,0 49-1,25 26 1,-25 24-1,49 0 1,-49-99 0,25 100-1,-25-76 1,25 26-16,0 0 16,0-25-1,-1-50 1,1-25-1,-25-24 1,0-1 0,0-24-16,25 0 15,-25 25 1,25-50 0,-25 24-1,0 1 1,0 0-1,25 0 1,-25 0 0,0-1 15,0 1-15,0 0-1,0 0 1,24-25 62,26 0-31,49 25-32,-24 0 1,24-25 0,75 24-16,24 1 15,-49 25 1,-25-1 0,-75-24-1,1 0 1,-25-25-1,25 0-15,-1 25 16,-24 0 15,0-25-15,0 0 46</inkml:trace>
  <inkml:trace contextRef="#ctx0" brushRef="#br0" timeOffset="1882.2467">26715 4093 0,'49'25'141,"1"24"-126,-1 1 1,75 74-16,1 49 16,23 26-1,-73-75 1,-26 0-1,1-50 1,0 1 0,-26-26-16,1 26 15,25 49 1,-1-25 0,26 25-1,-1-50 1,1 26-1,24-26-15,-50-49 16,1 0 0,-50 0-1,25-1 1,-75 1 0,50 25 202,50 24-202,24 1 0,-49-26-1,25 1 1,-25-1-1,-1-24 1,1 25-16,0-50 16,-25 25-1,25-25 1,-25 24 15,25-24-15,-25 25-1,24-25 1,1 0 0,-25 25-1,25-25 1,0 0-16,-25 25 16,25-25-1</inkml:trace>
  <inkml:trace contextRef="#ctx0" brushRef="#br0" timeOffset="3945.6172">26938 6896 0,'25'0'78,"-1"0"-62,26-25 15,-25 25-15,49 0 0,-49 0-16,25 0 15,-25 0 1,24-25-1,1 25 1,-25 0 0,-1 0-1,1 0 1,0 0 0,0 0-1,0 0 16,24 0-15,1-25 0,-1 25-1,1 0 1,-25 0 0,49 0-16,-49-25 31,0 25-16,0 0 17,74 0 233,25 0-249,-25 0 0,-24 0-1,-1 0-15,-49 0 16,0 0-1,-1 0 1,1 0 15,0-24 1,0 24-1,0 0 16,-25-25-32,24 25 17,1 0 14,-25-25 48</inkml:trace>
  <inkml:trace contextRef="#ctx0" brushRef="#br0" timeOffset="5579.702">28501 6474 0,'0'25'156,"24"0"-125,1-1-15,0 1 0,-25 0-1,25 0 1,0-25 0,-25 25-1,0-1 110,0 1-94,-25-25 48,0 0-64,0 0 1</inkml:trace>
  <inkml:trace contextRef="#ctx0" brushRef="#br0" timeOffset="6428.2652">27335 5432 0,'0'25'93,"0"0"-77,0 24-16,0-24 31,0 0 1,0 0 30,0 0-31,0-1 1,0 1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3:02:15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20414 10368 0,'0'-24'109,"0"73"-46,0 1-48,0-25 1,25-1 15,0-24-15,0 0 0,-1 0-1,1 0 1,50 0-1,24-49 1,50-50 0,0-1-16,-50 26 15,0 0 1,0-1 0,-49 25-1,-25 1 1,24 24-16,-24 0 15,25 0 1,-26 1 15,1 24 16</inkml:trace>
  <inkml:trace contextRef="#ctx0" brushRef="#br0" timeOffset="7678.1004">7789 12378 0,'0'-25'78,"49"25"-46,1 0-32,49 0 15,50 0 1,-25 0-1,174 0 1,-100 0 0,-24 0-1,-50 0 1,0 25 0,-25-1-16,-25-24 15,1 25 1,-26-25-1,-24 0 1,0 0 0,0 0-1,0 0 1,-1 0 15,1 0-31,0 0 31,0 0 1,0 0-1,-1 0-15,1 0-1,25 0 1,-25 0-16,-1 0 15,26 0 1,24 0 0,-24 0-1,-25 0 1,0 0 0,0 0-16,-1 0 15,1 0 1,25 0 234,74 0-235,0 25 1,-50-25 0,50 0-1,0 25 1,0-25 0,-49 0-16,-26 0 15,1 0 1,-1 0-1,-24 0 1,0 0 0,0 0-1,0 0-15</inkml:trace>
  <inkml:trace contextRef="#ctx0" brushRef="#br0" timeOffset="9476.2893">15131 7466 0,'0'-25'62,"25"25"-15,-1 0-47,26-24 16,-25 24-1,49 0 1,-49 0 15,-25 24 63,0 1-63,0 0 16,0 0-31,25 0 93,25-1-93,-26-24-16,1 25 15,-25 0 16,25-25 1,-25 25 30,0 0-15,-25-25-47,0 24 16,25 1-1,-24-25 1</inkml:trace>
  <inkml:trace contextRef="#ctx0" brushRef="#br0" timeOffset="10849.2064">15652 7392 0,'0'0'0,"0"25"156,0-1-140,0 1 31,25 0-32,-1-25 32,1 25-31,0-25 15,0 0 0,0 0 16,-1-50-31,1 25 15,-25 1-15,0-1 15,0 0-15,0 0 31,-25 25 15,1-25-46,-1 25-1,0 0 32,0 0 16,0 0-32,1 25 0,24 0 0,-25-25-15,25 25 31</inkml:trace>
  <inkml:trace contextRef="#ctx0" brushRef="#br0" timeOffset="18477.2643">17190 5854 0,'0'-25'125,"24"25"-78,26 0-31,-25 0-1,0 0 1,-1 0-1,1 0-15,0 0 63,-25 25 31,0 0-79,0 0 1,0-1 0,0 1-16,0 0 46,0 0-14,-25 0-1,25-1-15,-25 1-1,25 0 16,-24 0-31,-1-25 16,25 25 0,25-25 187,-1-25-172,1 0 0,0 25-15,0-25 0,0 0 15,-1 25-31,1 0 15,-25-24 1,25 24 15,0-25 32</inkml:trace>
  <inkml:trace contextRef="#ctx0" brushRef="#br0" timeOffset="22215.7491">17934 6176 0,'-25'0'15,"0"0"17,25-24-17,-25 24 1,1 0-1,24 24 189,74 26-189,0 0 1,1-26-1,-26 26 1,1-25-16,-25 0 16,24-25-1,1 49 1,0-24 0,-1 0-1,-24 0 1,0-25-1,0 24 1,-25 1 0,49-25-1,-24 0 17</inkml:trace>
  <inkml:trace contextRef="#ctx0" brushRef="#br0" timeOffset="22911.207">18604 6424 0,'0'0'0,"24"0"109,1 25-93,25-25-16,-50 25 15,25 0 1,-1 0 0,-24-1 15,0 1 16,0 0 15,0 0-46,0 0 31</inkml:trace>
  <inkml:trace contextRef="#ctx0" brushRef="#br0" timeOffset="23979.9169">19000 6474 0,'0'25'78,"0"0"-62,50-1-1,-50 26 1,50 0 0,-26-26-1,1 26 1,0-25 0,-25 0-1,25-25 1,0 0 15,-1 0 0,1-25 16,-25-25-31,25 1-1,0-1 1,-25 25 0,0 0-1,49 50 79,-24 50-78,0-26-1,0 1 1,0-1 0,-1-24-1,-24 0 1,25-25-1,0 25-15</inkml:trace>
  <inkml:trace contextRef="#ctx0" brushRef="#br0" timeOffset="29046.2793">19323 6821 0,'-25'25'172,"25"0"-79,-25-25-93,0 0 16,25 25 0,-24 0 15,-1-25 0,25 24-31,-50-24 16,25 25-1,1 0 1,-26-25 0,0 25-1,1 0 1,-26-25 0,26 24-16,-26-24 15,26 0 1,-1 0-1,-24 25 1,49-25 0,-25 25-16,1-25 15,-1 0 1,0 25 0,1 0-1,-1-25 1,-49 24-1,49-24 1,1 25 0,-75 25-1,49-1 1,1-49-16,24 25 16,1 0-1,24-25 1,-49 25-1,-1-25 1,25 25 0,26-1-1,-1-24 1,0 0 0,-25 0 187,-24 0-188,-25 0 1,-100 0 0,100 0-1,25 0-15,24 0 16,1 0-1,-1 0 1,0 0 0,1 0-1,-1 0 1,1 0 0,-1 0-1,25 0 1,0 0-1,25-24 1,-25 24 15</inkml:trace>
  <inkml:trace contextRef="#ctx0" brushRef="#br0" timeOffset="29761.7564">16197 7293 0,'25'-25'109,"25"0"-93,124-25-1,-75 50 1,0-24 0,-49-1-1,49 0 1,-50 25-1,-24 0-15,0 0 32,-50 0 77</inkml:trace>
  <inkml:trace contextRef="#ctx0" brushRef="#br0" timeOffset="30835.4679">16644 7045 0,'0'0'0,"0"-25"78,0 0-31,-25 25 94,25 25-94,0 24-32,0 1 1,0 0-1,0 49 1,0-50 0,0 1-1,0-25 1,0 0-16,0-1 31,0 1 125</inkml:trace>
  <inkml:trace contextRef="#ctx0" brushRef="#br0" timeOffset="34974.2169">19869 6747 0,'49'0'110,"26"0"-95,-26-25 1,26 25 0,-26 0-1,-24 0 1</inkml:trace>
  <inkml:trace contextRef="#ctx0" brushRef="#br0" timeOffset="35448.6196">20092 6995 0</inkml:trace>
  <inkml:trace contextRef="#ctx0" brushRef="#br0" timeOffset="36539.3407">20092 6623 0,'49'0'172,"-24"0"-172,25 0 15,-25 0 1,-1 0-1,1 0 1,0 0 0,0 0-16,0 0 15,24 0 1,-24 0 0,0 0-1,24 0 1,1 0-16,-25 0 15,0 0 1,-1 0 0,1 0-1,0 0 1,-25 25 31,0-1-16,0 1-15,0 0-1,0 0 1,0 0 0,0-1-1,-25 1 16,25 0-15,-25 0 0,25 0-16,-24 0 31,24-1 63,-25 1-79</inkml:trace>
  <inkml:trace contextRef="#ctx0" brushRef="#br0" timeOffset="37313.8543">19943 7119 0,'25'0'109,"0"-25"-93,49 25-1,-24-25 1,-1 1 0,1-1-16,-1 25 15,-24 0 1,0 0-1,-25-25 1,25 25 0,0 0 46,-1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1434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Area Of Triangle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Formula: (base x height)/2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99400" y="1410840"/>
              <a:ext cx="705960" cy="1170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0040" y="1401480"/>
                <a:ext cx="724680" cy="11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5603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Get Base From The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Get Height From The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Step3: Calculate Area Of The Triangle Using Base And Height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Step4: Display Area Of The Triangle To User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897040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Area Of Triangle And Then Get A Number From The User, Find Square Of That Number. Then Add With Area Of The Triangle. Total Result Display To User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04040" y="2098440"/>
              <a:ext cx="4956120" cy="2393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680" y="2089080"/>
                <a:ext cx="4974840" cy="24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96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137</cp:revision>
  <dcterms:created xsi:type="dcterms:W3CDTF">2021-11-08T00:20:31Z</dcterms:created>
  <dcterms:modified xsi:type="dcterms:W3CDTF">2022-09-08T11:46:07Z</dcterms:modified>
</cp:coreProperties>
</file>