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6T23:08:19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16173 7317 0,'24'0'63,"1"0"-48,50 0 1,24 0 0,50 0-16,0 0 15,347-24 16,-199-1-15,1 25 0,0 0-1,-26 0 1,-48 0 0,-1 25-1,-74-1 1,-50 1-1,-74-25 1,24 0 15,-24 0-15,25 0 250,-1 0-251,51 0-15,24 0 16,273 0 15,-323 0-15,-24 0-1,-26 0 1,1 0 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6T23:25:19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19224 7193 0,'49'0'109,"75"-49"-93,75-1-1,-26 1 17,75-26-17,-173 75 1,-1-25 0,25-24-1,-49 24 1,0 25-1,-26 0 1,-24-25 0,25 25-1,0-25 1,25 25 0,-26-25-1,1 1-15,0 24 31,-25-25 1,50 25-17,-26 0 63,-24-25-46,25 25-17,0 0 298,74-25-298,-24 25-15,49-49 32,-25 24-17,0 0-15,25 25 16,-74-25 0,-1 25-1,51 0 16,-51 0-15,-24 0 15,0 0-15,0 0 15,-1 0 0</inkml:trace>
  <inkml:trace contextRef="#ctx0" brushRef="#br0" timeOffset="1185.7903">21878 6499 0</inkml:trace>
  <inkml:trace contextRef="#ctx0" brushRef="#br0" timeOffset="4621.0876">18976 7119 0,'-25'-25'94,"-25"25"-48,50-25-30,-25 25-16,1 0 47,24-24-31,-25-1-1,25 0 48,0 0-1</inkml:trace>
  <inkml:trace contextRef="#ctx0" brushRef="#br0" timeOffset="5657.7787">19000 6970 0,'-24'0'359,"-1"0"-296</inkml:trace>
  <inkml:trace contextRef="#ctx0" brushRef="#br0" timeOffset="7013.6789">21481 6176 0,'49'0'125,"-24"0"-110,0 0 1,0 0-1,0 0 32,24 0 0,-49 25-16,0 0 63</inkml:trace>
  <inkml:trace contextRef="#ctx0" brushRef="#br0" timeOffset="8110.4381">21679 6052 0,'0'-24'47,"25"24"0,0 0-31,0 0-1,0 0 1,-1 0 15,1 0-15,0 0 15,0 24 16,0 1 0,-1-25 0,-24 25-1,25 0 79,-25 0-78,0-1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52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1434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A Sentence From The User, To Reverse That Sentence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822280" y="2616480"/>
              <a:ext cx="1393200" cy="27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2920" y="2607120"/>
                <a:ext cx="141192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385603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A Sentence From The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	Reverse That Sentence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That Reverse Sentence 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173709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Get A Sentence From The User, To Reverse That Sentence</a:t>
            </a:r>
            <a:r>
              <a:rPr lang="en-US" sz="2400" b="1" dirty="0" smtClean="0">
                <a:solidFill>
                  <a:srgbClr val="002060"/>
                </a:solidFill>
              </a:rPr>
              <a:t> And Enclose In Double Quotations And Put A Full Stop At The End Of Sentence</a:t>
            </a:r>
            <a:endParaRPr lang="en-US" sz="2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777720" y="2170080"/>
              <a:ext cx="1125360" cy="419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8360" y="2160720"/>
                <a:ext cx="1144080" cy="43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6572</TotalTime>
  <Words>64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149</cp:revision>
  <dcterms:created xsi:type="dcterms:W3CDTF">2021-11-08T00:20:31Z</dcterms:created>
  <dcterms:modified xsi:type="dcterms:W3CDTF">2022-09-08T11:50:13Z</dcterms:modified>
</cp:coreProperties>
</file>