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16T23:27:34.3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16272 8037 0,'25'0'109,"74"0"-93,-25 0 0,-24 0-1,0 0 1,98-50 0,-98 50 234,0 0-235,49 0 1,25 0-1,49 0 1,-24 0-16,0 0 31,-25 0-15,-74 0 0</inkml:trace>
  <inkml:trace contextRef="#ctx0" brushRef="#br0" timeOffset="1946.2972">24805 8012 0,'74'0'46,"1"0"-30,123 0 15,25-25-15,-74 25-16,-50 0 31,-24 0-15,-1 0-1,0 0 1,26 0 0,-75 0-1,24 0 1,-24 0 31</inkml:trace>
  <inkml:trace contextRef="#ctx0" brushRef="#br0" timeOffset="5028.3544">4936 9153 0,'50'0'62,"123"0"-46,-24 0 0,-50-25-1,497 0 17,-249 25-17,-74 0-15,-50 0 16,-49 0-1,-25 25 1,-25 0 0,-25-25-1,-25 25 1,1-25 0,-26 0-16,1 0 31,-1 0-16,-24 0 204,0 0-203,49 25-1,75-25 1,-49 0 0,24 0-1,223 0 17,-298 0-17,-24 0 16</inkml:trace>
  <inkml:trace contextRef="#ctx0" brushRef="#br0" timeOffset="6211.147">3349 3621 0,'0'25'94,"0"50"-79,0-1 1,24 25 0,-24-49-16,0 0 15,0-1 16,0-24-15,0 0-16,0 0 63,0-1 30</inkml:trace>
  <inkml:trace contextRef="#ctx0" brushRef="#br0" timeOffset="8136.43">3770 3398 0,'0'50'62,"-49"24"-46,24 25 0,-25-24-1,1 24-15,-1 50 32,25-99-17,25-1 1,0-24-1,0 49 1,0-24 0,25 49-1,-25-74 1,50 0 0,-26 0-1,1-25 1,25 0-1,74 0 1,-99 0 0,0 0-1,24 0 1,-24 0 0,0-50-1,0 50 1,-25-25-1,0-49 1,0 24 0,0 1-1,0-26-15,0 50 16,-75-49 15,26 49-15,-1 0-1,0 25 1,1 0 15,24 0-15,0 0 0,-25 25 15,26 50-16,-1-75 1,25 24 0</inkml:trace>
  <inkml:trace contextRef="#ctx0" brushRef="#br0" timeOffset="8436.6373">4018 3944 0,'25'0'63</inkml:trace>
  <inkml:trace contextRef="#ctx0" brushRef="#br0" timeOffset="10566.0574">4787 3324 0,'-25'0'93,"1"0"-77,-1 0-16,-50 0 31,51 25-15,-1-1 0,-25-24-1,25 25 32,1-25-31,24 99 265,-25-49-265,25-25-1,0 24 1,0 1-1,0-25 32,25-25 125,49-25-156,-24 0-1,-26 0 1,1 25 15,0 0-15,0 0 0,0 0-1,-1 25 16,-24 25 1,25 0-17,-25-26-15,0 1 32,0 25-17,0-25 16,0-1 16,-25 1-31,1 0 15,-1 0-15,-25 0 15,25-25-15,1 0 31,24 24-16</inkml:trace>
  <inkml:trace contextRef="#ctx0" brushRef="#br0" timeOffset="15133.1013">5259 3646 0,'24'0'782,"1"0"-767,0-25-15,99 1 31,-99 24-15,24-25 0,-24 25-1,-25-25 1,50 25 0,-1 0 15,-24-25-16,0 25 17,0 0-1,0 0-15,-1 0-16,1 0 31,0-25-16,0 25 1,0 0 47,0 0 1687,-1 0-1735,-24-24 1,25 24 15,0 0-15,0 0 46</inkml:trace>
  <inkml:trace contextRef="#ctx0" brushRef="#br0" timeOffset="17230.5021">5804 3225 0,'0'-25'63,"25"25"-16,0 0-16,0 0-31,99 0 31,-75 0-15,1 0-1,0 0 1,24 0 0,-49 0-1,0 0 1,-1 0 0,26 0 15,-25 0-16,-25 25 95,0-1-95,0 51 1,0-26 0,0-24-1,0 50 1,0-26 0,-25-24 15,25 0-16,0 0 1,0 24 15,0-24 1,0 0-17,0 0 16,0 0 63</inkml:trace>
  <inkml:trace contextRef="#ctx0" brushRef="#br0" timeOffset="22739.1821">7268 2729 0,'-50'24'109,"50"1"-93,-49-25-1,49 25 1,0 0 15,0 0-15,0-1 0,74 1 30,-49-25-30,24 0-16,1 0 31,-25 0 1,-25 25-17,25-25 1,-25 25-1,24 0 1,-24-1 47,0 1-17,0 0-30,0 0-16,-49 0 16,49-1-1,-50 1 1,50 0 0,-25-25-16,1 0 62,24 25-46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16T23:34:36.5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18678 9699 0,'0'0'16,"50"74"77,-50-24-77,24-1 0,-24 1-1,25-1 1,-25-24 15,25-25-15,0 0 46,24 0-46,100-74-16,25-50 16,49 0-1,0-75 1,-24 26-1,-50 49 1,-50 74 0,-50 1-16,1 49 31,0-25-15,-1 25-1</inkml:trace>
  <inkml:trace contextRef="#ctx0" brushRef="#br0" timeOffset="4138.7632">16842 12055 0,'25'0'157,"25"0"-142,-1 0 1,125 0-1,173 0 1,-247 0 0,24 0 15,-100 0-15,1 0-1</inkml:trace>
  <inkml:trace contextRef="#ctx0" brushRef="#br0" timeOffset="6090.0659">20960 12129 0,'0'-24'31,"25"24"1,49 0-17,25 0 1,125 0-1,-76-25 17,200 25-17,-175 0 1,1 0 0,-75 0-1,0 0 1,25 0-16,-49 25 15,-50-25 1,-1 0 0,1 0-1,25 0 1,-25 0 0,-50-25 124,-50 25-124,1 0-16,-50 0 15,0 0 1,-74 0 0,-497 99 15,273 25-15,100-49-1,49 24 1,25-50-1,50 1 1,49-25-16,-74 24 16,-150-24 15,200-25-15,-50 0-1,99 0 1,24 25-1,26-25 1,49 0 0,0 0-16,0 0 31,1 0-15,-100 0 218,0 0-218,-75-50-16,1 1 31,-100-1-16,124 25 1,75 25 0,25 0-1,24 0 1,-24 0 0,49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53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1"/>
            <a:ext cx="11477767" cy="145097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Get Age From The User In Year, And Convert Age In To Seconds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205640" y="982440"/>
              <a:ext cx="8170920" cy="2331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6280" y="973080"/>
                <a:ext cx="8189640" cy="234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521442" y="1621833"/>
            <a:ext cx="9144000" cy="439683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Age From The User In Year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Convert Age Into Seconds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61134" y="3357348"/>
            <a:ext cx="8721970" cy="1210481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Write A Python Program To Get Age From The User In Year, And Convert Age In To </a:t>
            </a:r>
            <a:r>
              <a:rPr lang="en-US" sz="2400" dirty="0" smtClean="0">
                <a:solidFill>
                  <a:srgbClr val="002060"/>
                </a:solidFill>
              </a:rPr>
              <a:t>Seconds, </a:t>
            </a:r>
            <a:r>
              <a:rPr lang="en-US" sz="2400" b="1" dirty="0" smtClean="0">
                <a:solidFill>
                  <a:srgbClr val="002060"/>
                </a:solidFill>
              </a:rPr>
              <a:t>minutes and hours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063120" y="3259440"/>
              <a:ext cx="2134800" cy="1312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53760" y="3250080"/>
                <a:ext cx="2153520" cy="133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6663</TotalTime>
  <Words>71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138</cp:revision>
  <dcterms:created xsi:type="dcterms:W3CDTF">2021-11-08T00:20:31Z</dcterms:created>
  <dcterms:modified xsi:type="dcterms:W3CDTF">2022-09-08T11:50:20Z</dcterms:modified>
</cp:coreProperties>
</file>