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Show the current date on the user request.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Ask from user to show or not date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If user say yes then display date otherwise not display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</a:rPr>
              <a:t>Write A Python Program </a:t>
            </a:r>
            <a:r>
              <a:rPr lang="en-US" sz="2400" dirty="0" smtClean="0">
                <a:solidFill>
                  <a:srgbClr val="002060"/>
                </a:solidFill>
              </a:rPr>
              <a:t>To Convert date to milliseconds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</TotalTime>
  <Words>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151</cp:revision>
  <dcterms:created xsi:type="dcterms:W3CDTF">2021-11-08T00:20:31Z</dcterms:created>
  <dcterms:modified xsi:type="dcterms:W3CDTF">2022-09-08T11:43:16Z</dcterms:modified>
</cp:coreProperties>
</file>