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56</a:t>
            </a: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4223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2060"/>
                </a:solidFill>
              </a:rPr>
              <a:t>Write A Python Program To  Make a percentage calculator.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81317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Get amount from the user 		//1000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percentage you want to get 	//20%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20 percentage from tis total amount //200</a:t>
            </a:r>
          </a:p>
          <a:p>
            <a:pPr algn="l">
              <a:lnSpc>
                <a:spcPct val="150000"/>
              </a:lnSpc>
            </a:pPr>
            <a:r>
              <a:rPr lang="en-US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2060"/>
                </a:solidFill>
              </a:rPr>
              <a:t>Write A Python Program To make an average calculator.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6161</TotalTime>
  <Words>62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155</cp:revision>
  <dcterms:created xsi:type="dcterms:W3CDTF">2021-11-08T00:20:31Z</dcterms:created>
  <dcterms:modified xsi:type="dcterms:W3CDTF">2023-09-06T16:04:54Z</dcterms:modified>
</cp:coreProperties>
</file>