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57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2060"/>
                </a:solidFill>
              </a:rPr>
              <a:t>Write A Python Program To make binary to decimal conversion calculator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decimal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Make a function to convert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Find a binary </a:t>
            </a:r>
            <a:r>
              <a:rPr lang="en-US" dirty="0" err="1">
                <a:solidFill>
                  <a:srgbClr val="002060"/>
                </a:solidFill>
              </a:rPr>
              <a:t>numbet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To make binary to decimal conversion calculator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159</cp:revision>
  <dcterms:created xsi:type="dcterms:W3CDTF">2021-11-08T00:20:31Z</dcterms:created>
  <dcterms:modified xsi:type="dcterms:W3CDTF">2023-09-06T16:10:54Z</dcterms:modified>
</cp:coreProperties>
</file>