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2060"/>
                </a:solidFill>
              </a:rPr>
              <a:t>Write A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first and last name from the user and display full name.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</a:t>
            </a:r>
            <a:r>
              <a:rPr lang="en-US" dirty="0" smtClean="0">
                <a:solidFill>
                  <a:srgbClr val="002060"/>
                </a:solidFill>
              </a:rPr>
              <a:t>first name from the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</a:t>
            </a:r>
            <a:r>
              <a:rPr lang="en-US" dirty="0" smtClean="0">
                <a:solidFill>
                  <a:srgbClr val="002060"/>
                </a:solidFill>
              </a:rPr>
              <a:t>last name from the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Display full name to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To get first and last name from the user and display full name. </a:t>
            </a:r>
            <a:r>
              <a:rPr lang="en-US" sz="2400" smtClean="0">
                <a:solidFill>
                  <a:srgbClr val="002060"/>
                </a:solidFill>
              </a:rPr>
              <a:t>Make chaptalize </a:t>
            </a:r>
            <a:r>
              <a:rPr lang="en-US" sz="2400" dirty="0" smtClean="0">
                <a:solidFill>
                  <a:srgbClr val="002060"/>
                </a:solidFill>
              </a:rPr>
              <a:t>both (First and last name)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76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160</cp:revision>
  <dcterms:created xsi:type="dcterms:W3CDTF">2021-11-08T00:20:31Z</dcterms:created>
  <dcterms:modified xsi:type="dcterms:W3CDTF">2022-09-08T12:07:22Z</dcterms:modified>
</cp:coreProperties>
</file>