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To Get A Bio From A User And Count Number Of Character And Word In Bio Description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Bio Form The Use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Count Characters And Words In The User Bio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Total Number Of Characters And Words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To Get A Bio From A User And </a:t>
            </a:r>
            <a:r>
              <a:rPr lang="en-US" sz="2400">
                <a:solidFill>
                  <a:srgbClr val="002060"/>
                </a:solidFill>
              </a:rPr>
              <a:t>Count </a:t>
            </a:r>
            <a:r>
              <a:rPr lang="en-US" sz="2400" smtClean="0">
                <a:solidFill>
                  <a:srgbClr val="002060"/>
                </a:solidFill>
              </a:rPr>
              <a:t>Specific </a:t>
            </a:r>
            <a:r>
              <a:rPr lang="en-US" sz="2400" dirty="0" smtClean="0">
                <a:solidFill>
                  <a:srgbClr val="002060"/>
                </a:solidFill>
              </a:rPr>
              <a:t>word in a User Bio.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</TotalTime>
  <Words>77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2022-09-08T12:10:26Z</dcterms:modified>
</cp:coreProperties>
</file>