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0502" y="2063752"/>
            <a:ext cx="11477767" cy="1566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calculate union of two 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A = {3,2,4,5,6,7,8} B = {4,12,5,1,6,8}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Get Set A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Get Set B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Get all the element from both set, don’t repeat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calculate union </a:t>
            </a:r>
            <a:r>
              <a:rPr lang="en-US" sz="2400">
                <a:solidFill>
                  <a:srgbClr val="002060"/>
                </a:solidFill>
              </a:rPr>
              <a:t>of </a:t>
            </a:r>
            <a:r>
              <a:rPr lang="en-US" sz="2400" smtClean="0">
                <a:solidFill>
                  <a:srgbClr val="002060"/>
                </a:solidFill>
              </a:rPr>
              <a:t>Three set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A = </a:t>
            </a:r>
            <a:r>
              <a:rPr lang="en-US" sz="2400" dirty="0" smtClean="0">
                <a:solidFill>
                  <a:srgbClr val="002060"/>
                </a:solidFill>
              </a:rPr>
              <a:t>{5,12,52,0,8</a:t>
            </a:r>
            <a:r>
              <a:rPr lang="en-US" sz="2400" dirty="0">
                <a:solidFill>
                  <a:srgbClr val="002060"/>
                </a:solidFill>
              </a:rPr>
              <a:t>} B = </a:t>
            </a:r>
            <a:r>
              <a:rPr lang="en-US" sz="2400" dirty="0" smtClean="0">
                <a:solidFill>
                  <a:srgbClr val="002060"/>
                </a:solidFill>
              </a:rPr>
              <a:t>{2,5,1,9,8}, C = {4,5,6,0,10}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123</cp:revision>
  <dcterms:created xsi:type="dcterms:W3CDTF">2021-11-08T00:20:31Z</dcterms:created>
  <dcterms:modified xsi:type="dcterms:W3CDTF">2022-09-08T11:25:40Z</dcterms:modified>
</cp:coreProperties>
</file>